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Lst>
  <p:sldSz cx="9144000" cy="5143500" type="screen16x9"/>
  <p:notesSz cx="6858000" cy="9144000"/>
  <p:embeddedFontLst>
    <p:embeddedFont>
      <p:font typeface="Amatic SC" panose="00000500000000000000" pitchFamily="2" charset="-79"/>
      <p:regular r:id="rId56"/>
      <p:bold r:id="rId57"/>
    </p:embeddedFont>
    <p:embeddedFont>
      <p:font typeface="Calibri" panose="020F0502020204030204" pitchFamily="34" charset="0"/>
      <p:regular r:id="rId58"/>
      <p:bold r:id="rId59"/>
      <p:italic r:id="rId60"/>
      <p:boldItalic r:id="rId61"/>
    </p:embeddedFont>
    <p:embeddedFont>
      <p:font typeface="Proxima Nova" panose="020B0604020202020204" charset="0"/>
      <p:regular r:id="rId62"/>
      <p:bold r:id="rId63"/>
      <p:italic r:id="rId64"/>
      <p:boldItalic r:id="rId65"/>
    </p:embeddedFont>
    <p:embeddedFont>
      <p:font typeface="Proxima Nova Semibold" panose="020B0604020202020204" charset="0"/>
      <p:regular r:id="rId66"/>
      <p:bold r:id="rId67"/>
      <p:boldItalic r:id="rId68"/>
    </p:embeddedFont>
    <p:embeddedFont>
      <p:font typeface="Raleway" pitchFamily="2" charset="0"/>
      <p:regular r:id="rId69"/>
      <p:bold r:id="rId70"/>
      <p:italic r:id="rId71"/>
      <p:boldItalic r:id="rId72"/>
    </p:embeddedFont>
    <p:embeddedFont>
      <p:font typeface="Raleway Medium" pitchFamily="2" charset="0"/>
      <p:regular r:id="rId73"/>
      <p:bold r:id="rId74"/>
      <p:italic r:id="rId75"/>
      <p:boldItalic r:id="rId76"/>
    </p:embeddedFont>
    <p:embeddedFont>
      <p:font typeface="Raleway SemiBold" pitchFamily="2" charset="0"/>
      <p:regular r:id="rId77"/>
      <p:bold r:id="rId78"/>
      <p:italic r:id="rId79"/>
      <p:boldItalic r:id="rId80"/>
    </p:embeddedFont>
    <p:embeddedFont>
      <p:font typeface="Roboto Medium" panose="02000000000000000000" pitchFamily="2" charset="0"/>
      <p:regular r:id="rId81"/>
      <p:bold r:id="rId82"/>
      <p:italic r:id="rId83"/>
      <p:boldItalic r:id="rId84"/>
    </p:embeddedFont>
    <p:embeddedFont>
      <p:font typeface="Unna" panose="020B0604020202020204" charset="0"/>
      <p:regular r:id="rId85"/>
      <p:bold r:id="rId86"/>
      <p:italic r:id="rId87"/>
      <p:boldItalic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044F38-FC49-46A8-A978-0ADA86D17A3D}">
  <a:tblStyle styleId="{5A044F38-FC49-46A8-A978-0ADA86D17A3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8.fntdata"/><Relationship Id="rId68" Type="http://schemas.openxmlformats.org/officeDocument/2006/relationships/font" Target="fonts/font13.fntdata"/><Relationship Id="rId84" Type="http://schemas.openxmlformats.org/officeDocument/2006/relationships/font" Target="fonts/font29.fntdata"/><Relationship Id="rId89"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3.fntdata"/><Relationship Id="rId74" Type="http://schemas.openxmlformats.org/officeDocument/2006/relationships/font" Target="fonts/font19.fntdata"/><Relationship Id="rId79" Type="http://schemas.openxmlformats.org/officeDocument/2006/relationships/font" Target="fonts/font24.fntdata"/><Relationship Id="rId5" Type="http://schemas.openxmlformats.org/officeDocument/2006/relationships/slide" Target="slides/slide3.xml"/><Relationship Id="rId90" Type="http://schemas.openxmlformats.org/officeDocument/2006/relationships/viewProps" Target="viewProp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font" Target="fonts/font14.fntdata"/><Relationship Id="rId77"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7.fntdata"/><Relationship Id="rId80" Type="http://schemas.openxmlformats.org/officeDocument/2006/relationships/font" Target="fonts/font25.fntdata"/><Relationship Id="rId85" Type="http://schemas.openxmlformats.org/officeDocument/2006/relationships/font" Target="fonts/font3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83" Type="http://schemas.openxmlformats.org/officeDocument/2006/relationships/font" Target="fonts/font28.fntdata"/><Relationship Id="rId88" Type="http://schemas.openxmlformats.org/officeDocument/2006/relationships/font" Target="fonts/font33.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font" Target="fonts/font23.fntdata"/><Relationship Id="rId81" Type="http://schemas.openxmlformats.org/officeDocument/2006/relationships/font" Target="fonts/font26.fntdata"/><Relationship Id="rId86" Type="http://schemas.openxmlformats.org/officeDocument/2006/relationships/font" Target="fonts/font3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notesMaster" Target="notesMasters/notesMaster1.xml"/><Relationship Id="rId76"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font" Target="fonts/font16.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1.fntdata"/><Relationship Id="rId87" Type="http://schemas.openxmlformats.org/officeDocument/2006/relationships/font" Target="fonts/font32.fntdata"/><Relationship Id="rId61" Type="http://schemas.openxmlformats.org/officeDocument/2006/relationships/font" Target="fonts/font6.fntdata"/><Relationship Id="rId82" Type="http://schemas.openxmlformats.org/officeDocument/2006/relationships/font" Target="fonts/font27.fntdata"/><Relationship Id="rId19" Type="http://schemas.openxmlformats.org/officeDocument/2006/relationships/slide" Target="slides/slide1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png>
</file>

<file path=ppt/media/image4.png>
</file>

<file path=ppt/media/image40.jpg>
</file>

<file path=ppt/media/image41.jpg>
</file>

<file path=ppt/media/image42.jpg>
</file>

<file path=ppt/media/image43.png>
</file>

<file path=ppt/media/image44.jpg>
</file>

<file path=ppt/media/image45.jpg>
</file>

<file path=ppt/media/image46.png>
</file>

<file path=ppt/media/image47.jpg>
</file>

<file path=ppt/media/image48.jpg>
</file>

<file path=ppt/media/image49.jpg>
</file>

<file path=ppt/media/image5.png>
</file>

<file path=ppt/media/image50.jpg>
</file>

<file path=ppt/media/image51.jpg>
</file>

<file path=ppt/media/image52.jpg>
</file>

<file path=ppt/media/image53.jpg>
</file>

<file path=ppt/media/image54.gif>
</file>

<file path=ppt/media/image55.gif>
</file>

<file path=ppt/media/image56.gif>
</file>

<file path=ppt/media/image57.gif>
</file>

<file path=ppt/media/image58.gif>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eb4c6d2e93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eb4c6d2e93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eb608d556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eb608d556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ec3bb0cf0f_0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ec3bb0cf0f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ec3bb0cf0f_0_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ec3bb0cf0f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ec3bb0cf0f_0_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ec3bb0cf0f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ec3bb0cf0f_0_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ec3bb0cf0f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ec3bb0cf0f_0_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ec3bb0cf0f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ec409ac894_0_17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ec409ac894_0_1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ec3bb0cf0f_0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ec3bb0cf0f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ec3bb0cf0f_0_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ec3bb0cf0f_0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ec409ac894_0_2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ec409ac894_0_2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93d42c1dd5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93d42c1dd5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ec3bb0cf0f_0_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ec3bb0cf0f_0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ec3bb0cf0f_0_4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ec3bb0cf0f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ec409ac894_0_18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ec409ac894_0_1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ea1e9e3188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ea1e9e318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ec3bb0cf0f_0_3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ec3bb0cf0f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ec3bb0cf0f_0_3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ec3bb0cf0f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ec3bb0cf0f_0_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ec3bb0cf0f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ec3bb0cf0f_0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ec3bb0cf0f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ec3bb0cf0f_0_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ec3bb0cf0f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ec3bb0cf0f_0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ec3bb0cf0f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ec409ac894_0_18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ec409ac894_0_1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ec409ac894_0_20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ec409ac894_0_2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ec409ac894_0_18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ec409ac894_0_1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ec3bb0cf0f_0_4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ec3bb0cf0f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8"/>
        <p:cNvGrpSpPr/>
        <p:nvPr/>
      </p:nvGrpSpPr>
      <p:grpSpPr>
        <a:xfrm>
          <a:off x="0" y="0"/>
          <a:ext cx="0" cy="0"/>
          <a:chOff x="0" y="0"/>
          <a:chExt cx="0" cy="0"/>
        </a:xfrm>
      </p:grpSpPr>
      <p:sp>
        <p:nvSpPr>
          <p:cNvPr id="1089" name="Google Shape;1089;gec3bb0cf0f_0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0" name="Google Shape;1090;gec3bb0cf0f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ec409ac894_0_2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ec409ac894_0_2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ec3bb0cf0f_0_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ec3bb0cf0f_0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gec3bb0cf0f_0_4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 name="Google Shape;1112;gec3bb0cf0f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ec3bb0cf0f_0_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ec3bb0cf0f_0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2"/>
        <p:cNvGrpSpPr/>
        <p:nvPr/>
      </p:nvGrpSpPr>
      <p:grpSpPr>
        <a:xfrm>
          <a:off x="0" y="0"/>
          <a:ext cx="0" cy="0"/>
          <a:chOff x="0" y="0"/>
          <a:chExt cx="0" cy="0"/>
        </a:xfrm>
      </p:grpSpPr>
      <p:sp>
        <p:nvSpPr>
          <p:cNvPr id="1133" name="Google Shape;1133;gec3bb0cf0f_0_5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4" name="Google Shape;1134;gec3bb0cf0f_0_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ec3bb0cf0f_0_5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 name="Google Shape;1150;gec3bb0cf0f_0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93d42c1dd5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93d42c1dd5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7"/>
        <p:cNvGrpSpPr/>
        <p:nvPr/>
      </p:nvGrpSpPr>
      <p:grpSpPr>
        <a:xfrm>
          <a:off x="0" y="0"/>
          <a:ext cx="0" cy="0"/>
          <a:chOff x="0" y="0"/>
          <a:chExt cx="0" cy="0"/>
        </a:xfrm>
      </p:grpSpPr>
      <p:sp>
        <p:nvSpPr>
          <p:cNvPr id="1488" name="Google Shape;1488;gec3bb0cf0f_0_8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9" name="Google Shape;1489;gec3bb0cf0f_0_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4"/>
        <p:cNvGrpSpPr/>
        <p:nvPr/>
      </p:nvGrpSpPr>
      <p:grpSpPr>
        <a:xfrm>
          <a:off x="0" y="0"/>
          <a:ext cx="0" cy="0"/>
          <a:chOff x="0" y="0"/>
          <a:chExt cx="0" cy="0"/>
        </a:xfrm>
      </p:grpSpPr>
      <p:sp>
        <p:nvSpPr>
          <p:cNvPr id="4275" name="Google Shape;4275;gec3bb0cf0f_0_36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6" name="Google Shape;4276;gec3bb0cf0f_0_3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3"/>
        <p:cNvGrpSpPr/>
        <p:nvPr/>
      </p:nvGrpSpPr>
      <p:grpSpPr>
        <a:xfrm>
          <a:off x="0" y="0"/>
          <a:ext cx="0" cy="0"/>
          <a:chOff x="0" y="0"/>
          <a:chExt cx="0" cy="0"/>
        </a:xfrm>
      </p:grpSpPr>
      <p:sp>
        <p:nvSpPr>
          <p:cNvPr id="4694" name="Google Shape;4694;gec3bb0cf0f_0_40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5" name="Google Shape;4695;gec3bb0cf0f_0_4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3"/>
        <p:cNvGrpSpPr/>
        <p:nvPr/>
      </p:nvGrpSpPr>
      <p:grpSpPr>
        <a:xfrm>
          <a:off x="0" y="0"/>
          <a:ext cx="0" cy="0"/>
          <a:chOff x="0" y="0"/>
          <a:chExt cx="0" cy="0"/>
        </a:xfrm>
      </p:grpSpPr>
      <p:sp>
        <p:nvSpPr>
          <p:cNvPr id="4864" name="Google Shape;4864;gec3bb0cf0f_0_4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5" name="Google Shape;4865;gec3bb0cf0f_0_4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8"/>
        <p:cNvGrpSpPr/>
        <p:nvPr/>
      </p:nvGrpSpPr>
      <p:grpSpPr>
        <a:xfrm>
          <a:off x="0" y="0"/>
          <a:ext cx="0" cy="0"/>
          <a:chOff x="0" y="0"/>
          <a:chExt cx="0" cy="0"/>
        </a:xfrm>
      </p:grpSpPr>
      <p:sp>
        <p:nvSpPr>
          <p:cNvPr id="5269" name="Google Shape;5269;gec3bb0cf0f_0_4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0" name="Google Shape;5270;gec3bb0cf0f_0_4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8"/>
        <p:cNvGrpSpPr/>
        <p:nvPr/>
      </p:nvGrpSpPr>
      <p:grpSpPr>
        <a:xfrm>
          <a:off x="0" y="0"/>
          <a:ext cx="0" cy="0"/>
          <a:chOff x="0" y="0"/>
          <a:chExt cx="0" cy="0"/>
        </a:xfrm>
      </p:grpSpPr>
      <p:sp>
        <p:nvSpPr>
          <p:cNvPr id="5649" name="Google Shape;5649;gec3bb0cf0f_0_50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0" name="Google Shape;5650;gec3bb0cf0f_0_5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2"/>
        <p:cNvGrpSpPr/>
        <p:nvPr/>
      </p:nvGrpSpPr>
      <p:grpSpPr>
        <a:xfrm>
          <a:off x="0" y="0"/>
          <a:ext cx="0" cy="0"/>
          <a:chOff x="0" y="0"/>
          <a:chExt cx="0" cy="0"/>
        </a:xfrm>
      </p:grpSpPr>
      <p:sp>
        <p:nvSpPr>
          <p:cNvPr id="6063" name="Google Shape;6063;gec3bb0cf0f_0_5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4" name="Google Shape;6064;gec3bb0cf0f_0_5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3"/>
        <p:cNvGrpSpPr/>
        <p:nvPr/>
      </p:nvGrpSpPr>
      <p:grpSpPr>
        <a:xfrm>
          <a:off x="0" y="0"/>
          <a:ext cx="0" cy="0"/>
          <a:chOff x="0" y="0"/>
          <a:chExt cx="0" cy="0"/>
        </a:xfrm>
      </p:grpSpPr>
      <p:sp>
        <p:nvSpPr>
          <p:cNvPr id="6424" name="Google Shape;6424;gec3bb0cf0f_0_58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5" name="Google Shape;6425;gec3bb0cf0f_0_5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3"/>
        <p:cNvGrpSpPr/>
        <p:nvPr/>
      </p:nvGrpSpPr>
      <p:grpSpPr>
        <a:xfrm>
          <a:off x="0" y="0"/>
          <a:ext cx="0" cy="0"/>
          <a:chOff x="0" y="0"/>
          <a:chExt cx="0" cy="0"/>
        </a:xfrm>
      </p:grpSpPr>
      <p:sp>
        <p:nvSpPr>
          <p:cNvPr id="6934" name="Google Shape;6934;gec3bb0cf0f_0_6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5" name="Google Shape;6935;gec3bb0cf0f_0_6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3"/>
        <p:cNvGrpSpPr/>
        <p:nvPr/>
      </p:nvGrpSpPr>
      <p:grpSpPr>
        <a:xfrm>
          <a:off x="0" y="0"/>
          <a:ext cx="0" cy="0"/>
          <a:chOff x="0" y="0"/>
          <a:chExt cx="0" cy="0"/>
        </a:xfrm>
      </p:grpSpPr>
      <p:sp>
        <p:nvSpPr>
          <p:cNvPr id="7554" name="Google Shape;7554;gec3bb0cf0f_0_69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5" name="Google Shape;7555;gec3bb0cf0f_0_69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ec409ac894_0_18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ec409ac894_0_1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7"/>
        <p:cNvGrpSpPr/>
        <p:nvPr/>
      </p:nvGrpSpPr>
      <p:grpSpPr>
        <a:xfrm>
          <a:off x="0" y="0"/>
          <a:ext cx="0" cy="0"/>
          <a:chOff x="0" y="0"/>
          <a:chExt cx="0" cy="0"/>
        </a:xfrm>
      </p:grpSpPr>
      <p:sp>
        <p:nvSpPr>
          <p:cNvPr id="8148" name="Google Shape;8148;gec3bb0cf0f_0_75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9" name="Google Shape;8149;gec3bb0cf0f_0_7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8"/>
        <p:cNvGrpSpPr/>
        <p:nvPr/>
      </p:nvGrpSpPr>
      <p:grpSpPr>
        <a:xfrm>
          <a:off x="0" y="0"/>
          <a:ext cx="0" cy="0"/>
          <a:chOff x="0" y="0"/>
          <a:chExt cx="0" cy="0"/>
        </a:xfrm>
      </p:grpSpPr>
      <p:sp>
        <p:nvSpPr>
          <p:cNvPr id="8469" name="Google Shape;8469;gec3bb0cf0f_0_7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0" name="Google Shape;8470;gec3bb0cf0f_0_7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6"/>
        <p:cNvGrpSpPr/>
        <p:nvPr/>
      </p:nvGrpSpPr>
      <p:grpSpPr>
        <a:xfrm>
          <a:off x="0" y="0"/>
          <a:ext cx="0" cy="0"/>
          <a:chOff x="0" y="0"/>
          <a:chExt cx="0" cy="0"/>
        </a:xfrm>
      </p:grpSpPr>
      <p:sp>
        <p:nvSpPr>
          <p:cNvPr id="8777" name="Google Shape;8777;gec3bb0cf0f_0_98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8" name="Google Shape;8778;gec3bb0cf0f_0_9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eb4c6d2e93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eb4c6d2e93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eb4c6d2e93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eb4c6d2e9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eb4c6d2e93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eb4c6d2e93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ec3bb0cf0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ec3bb0cf0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hyperlink" Target="https://freepik.com/" TargetMode="External"/><Relationship Id="rId5" Type="http://schemas.openxmlformats.org/officeDocument/2006/relationships/hyperlink" Target="https://flaticon.com/" TargetMode="External"/><Relationship Id="rId4" Type="http://schemas.openxmlformats.org/officeDocument/2006/relationships/hyperlink" Target="http://bit.ly/2Tynxth" TargetMode="Externa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0" name="Google Shape;10;p2"/>
          <p:cNvPicPr preferRelativeResize="0"/>
          <p:nvPr/>
        </p:nvPicPr>
        <p:blipFill>
          <a:blip r:embed="rId3">
            <a:alphaModFix/>
          </a:blip>
          <a:stretch>
            <a:fillRect/>
          </a:stretch>
        </p:blipFill>
        <p:spPr>
          <a:xfrm>
            <a:off x="-36599" y="-36550"/>
            <a:ext cx="9217198" cy="5216599"/>
          </a:xfrm>
          <a:prstGeom prst="rect">
            <a:avLst/>
          </a:prstGeom>
          <a:noFill/>
          <a:ln>
            <a:noFill/>
          </a:ln>
        </p:spPr>
      </p:pic>
      <p:sp>
        <p:nvSpPr>
          <p:cNvPr id="11" name="Google Shape;11;p2"/>
          <p:cNvSpPr txBox="1">
            <a:spLocks noGrp="1"/>
          </p:cNvSpPr>
          <p:nvPr>
            <p:ph type="ctrTitle"/>
          </p:nvPr>
        </p:nvSpPr>
        <p:spPr>
          <a:xfrm>
            <a:off x="1834500" y="1097773"/>
            <a:ext cx="5475000" cy="22554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5300"/>
              <a:buNone/>
              <a:defRPr sz="5300"/>
            </a:lvl1pPr>
            <a:lvl2pPr lvl="1" algn="ctr">
              <a:lnSpc>
                <a:spcPct val="80000"/>
              </a:lnSpc>
              <a:spcBef>
                <a:spcPts val="0"/>
              </a:spcBef>
              <a:spcAft>
                <a:spcPts val="0"/>
              </a:spcAft>
              <a:buSzPts val="5300"/>
              <a:buNone/>
              <a:defRPr sz="5300"/>
            </a:lvl2pPr>
            <a:lvl3pPr lvl="2" algn="ctr">
              <a:lnSpc>
                <a:spcPct val="80000"/>
              </a:lnSpc>
              <a:spcBef>
                <a:spcPts val="0"/>
              </a:spcBef>
              <a:spcAft>
                <a:spcPts val="0"/>
              </a:spcAft>
              <a:buSzPts val="5300"/>
              <a:buNone/>
              <a:defRPr sz="5300"/>
            </a:lvl3pPr>
            <a:lvl4pPr lvl="3" algn="ctr">
              <a:lnSpc>
                <a:spcPct val="80000"/>
              </a:lnSpc>
              <a:spcBef>
                <a:spcPts val="0"/>
              </a:spcBef>
              <a:spcAft>
                <a:spcPts val="0"/>
              </a:spcAft>
              <a:buSzPts val="5300"/>
              <a:buNone/>
              <a:defRPr sz="5300"/>
            </a:lvl4pPr>
            <a:lvl5pPr lvl="4" algn="ctr">
              <a:lnSpc>
                <a:spcPct val="80000"/>
              </a:lnSpc>
              <a:spcBef>
                <a:spcPts val="0"/>
              </a:spcBef>
              <a:spcAft>
                <a:spcPts val="0"/>
              </a:spcAft>
              <a:buSzPts val="5300"/>
              <a:buNone/>
              <a:defRPr sz="5300"/>
            </a:lvl5pPr>
            <a:lvl6pPr lvl="5" algn="ctr">
              <a:lnSpc>
                <a:spcPct val="80000"/>
              </a:lnSpc>
              <a:spcBef>
                <a:spcPts val="0"/>
              </a:spcBef>
              <a:spcAft>
                <a:spcPts val="0"/>
              </a:spcAft>
              <a:buSzPts val="5300"/>
              <a:buNone/>
              <a:defRPr sz="5300"/>
            </a:lvl6pPr>
            <a:lvl7pPr lvl="6" algn="ctr">
              <a:lnSpc>
                <a:spcPct val="80000"/>
              </a:lnSpc>
              <a:spcBef>
                <a:spcPts val="0"/>
              </a:spcBef>
              <a:spcAft>
                <a:spcPts val="0"/>
              </a:spcAft>
              <a:buSzPts val="5300"/>
              <a:buNone/>
              <a:defRPr sz="5300"/>
            </a:lvl7pPr>
            <a:lvl8pPr lvl="7" algn="ctr">
              <a:lnSpc>
                <a:spcPct val="80000"/>
              </a:lnSpc>
              <a:spcBef>
                <a:spcPts val="0"/>
              </a:spcBef>
              <a:spcAft>
                <a:spcPts val="0"/>
              </a:spcAft>
              <a:buSzPts val="5300"/>
              <a:buNone/>
              <a:defRPr sz="5300"/>
            </a:lvl8pPr>
            <a:lvl9pPr lvl="8" algn="ctr">
              <a:lnSpc>
                <a:spcPct val="80000"/>
              </a:lnSpc>
              <a:spcBef>
                <a:spcPts val="0"/>
              </a:spcBef>
              <a:spcAft>
                <a:spcPts val="0"/>
              </a:spcAft>
              <a:buSzPts val="5300"/>
              <a:buNone/>
              <a:defRPr sz="5300"/>
            </a:lvl9pPr>
          </a:lstStyle>
          <a:p>
            <a:endParaRPr/>
          </a:p>
        </p:txBody>
      </p:sp>
      <p:sp>
        <p:nvSpPr>
          <p:cNvPr id="12" name="Google Shape;12;p2"/>
          <p:cNvSpPr txBox="1">
            <a:spLocks noGrp="1"/>
          </p:cNvSpPr>
          <p:nvPr>
            <p:ph type="subTitle" idx="1"/>
          </p:nvPr>
        </p:nvSpPr>
        <p:spPr>
          <a:xfrm>
            <a:off x="2272200" y="3614587"/>
            <a:ext cx="4599600" cy="373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1700"/>
              <a:buNone/>
              <a:defRPr sz="1700">
                <a:solidFill>
                  <a:schemeClr val="dk2"/>
                </a:solidFill>
              </a:defRPr>
            </a:lvl1pPr>
            <a:lvl2pPr lvl="1" algn="ctr">
              <a:lnSpc>
                <a:spcPct val="100000"/>
              </a:lnSpc>
              <a:spcBef>
                <a:spcPts val="0"/>
              </a:spcBef>
              <a:spcAft>
                <a:spcPts val="0"/>
              </a:spcAft>
              <a:buClr>
                <a:schemeClr val="dk2"/>
              </a:buClr>
              <a:buSzPts val="1700"/>
              <a:buNone/>
              <a:defRPr sz="1700">
                <a:solidFill>
                  <a:schemeClr val="dk2"/>
                </a:solidFill>
              </a:defRPr>
            </a:lvl2pPr>
            <a:lvl3pPr lvl="2" algn="ctr">
              <a:lnSpc>
                <a:spcPct val="100000"/>
              </a:lnSpc>
              <a:spcBef>
                <a:spcPts val="0"/>
              </a:spcBef>
              <a:spcAft>
                <a:spcPts val="0"/>
              </a:spcAft>
              <a:buClr>
                <a:schemeClr val="dk2"/>
              </a:buClr>
              <a:buSzPts val="1700"/>
              <a:buNone/>
              <a:defRPr sz="1700">
                <a:solidFill>
                  <a:schemeClr val="dk2"/>
                </a:solidFill>
              </a:defRPr>
            </a:lvl3pPr>
            <a:lvl4pPr lvl="3" algn="ctr">
              <a:lnSpc>
                <a:spcPct val="100000"/>
              </a:lnSpc>
              <a:spcBef>
                <a:spcPts val="0"/>
              </a:spcBef>
              <a:spcAft>
                <a:spcPts val="0"/>
              </a:spcAft>
              <a:buClr>
                <a:schemeClr val="dk2"/>
              </a:buClr>
              <a:buSzPts val="1700"/>
              <a:buNone/>
              <a:defRPr sz="1700">
                <a:solidFill>
                  <a:schemeClr val="dk2"/>
                </a:solidFill>
              </a:defRPr>
            </a:lvl4pPr>
            <a:lvl5pPr lvl="4" algn="ctr">
              <a:lnSpc>
                <a:spcPct val="100000"/>
              </a:lnSpc>
              <a:spcBef>
                <a:spcPts val="0"/>
              </a:spcBef>
              <a:spcAft>
                <a:spcPts val="0"/>
              </a:spcAft>
              <a:buClr>
                <a:schemeClr val="dk2"/>
              </a:buClr>
              <a:buSzPts val="1700"/>
              <a:buNone/>
              <a:defRPr sz="1700">
                <a:solidFill>
                  <a:schemeClr val="dk2"/>
                </a:solidFill>
              </a:defRPr>
            </a:lvl5pPr>
            <a:lvl6pPr lvl="5" algn="ctr">
              <a:lnSpc>
                <a:spcPct val="100000"/>
              </a:lnSpc>
              <a:spcBef>
                <a:spcPts val="0"/>
              </a:spcBef>
              <a:spcAft>
                <a:spcPts val="0"/>
              </a:spcAft>
              <a:buClr>
                <a:schemeClr val="dk2"/>
              </a:buClr>
              <a:buSzPts val="1700"/>
              <a:buNone/>
              <a:defRPr sz="1700">
                <a:solidFill>
                  <a:schemeClr val="dk2"/>
                </a:solidFill>
              </a:defRPr>
            </a:lvl6pPr>
            <a:lvl7pPr lvl="6" algn="ctr">
              <a:lnSpc>
                <a:spcPct val="100000"/>
              </a:lnSpc>
              <a:spcBef>
                <a:spcPts val="0"/>
              </a:spcBef>
              <a:spcAft>
                <a:spcPts val="0"/>
              </a:spcAft>
              <a:buClr>
                <a:schemeClr val="dk2"/>
              </a:buClr>
              <a:buSzPts val="1700"/>
              <a:buNone/>
              <a:defRPr sz="1700">
                <a:solidFill>
                  <a:schemeClr val="dk2"/>
                </a:solidFill>
              </a:defRPr>
            </a:lvl7pPr>
            <a:lvl8pPr lvl="7" algn="ctr">
              <a:lnSpc>
                <a:spcPct val="100000"/>
              </a:lnSpc>
              <a:spcBef>
                <a:spcPts val="0"/>
              </a:spcBef>
              <a:spcAft>
                <a:spcPts val="0"/>
              </a:spcAft>
              <a:buClr>
                <a:schemeClr val="dk2"/>
              </a:buClr>
              <a:buSzPts val="1700"/>
              <a:buNone/>
              <a:defRPr sz="1700">
                <a:solidFill>
                  <a:schemeClr val="dk2"/>
                </a:solidFill>
              </a:defRPr>
            </a:lvl8pPr>
            <a:lvl9pPr lvl="8" algn="ctr">
              <a:lnSpc>
                <a:spcPct val="100000"/>
              </a:lnSpc>
              <a:spcBef>
                <a:spcPts val="0"/>
              </a:spcBef>
              <a:spcAft>
                <a:spcPts val="0"/>
              </a:spcAft>
              <a:buClr>
                <a:schemeClr val="dk2"/>
              </a:buClr>
              <a:buSzPts val="1700"/>
              <a:buNone/>
              <a:defRPr sz="1700">
                <a:solidFill>
                  <a:schemeClr val="dk2"/>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pic>
        <p:nvPicPr>
          <p:cNvPr id="55" name="Google Shape;55;p11"/>
          <p:cNvPicPr preferRelativeResize="0"/>
          <p:nvPr/>
        </p:nvPicPr>
        <p:blipFill>
          <a:blip r:embed="rId2">
            <a:alphaModFix/>
          </a:blip>
          <a:stretch>
            <a:fillRect/>
          </a:stretch>
        </p:blipFill>
        <p:spPr>
          <a:xfrm>
            <a:off x="-27538" y="-28787"/>
            <a:ext cx="9199075" cy="5201074"/>
          </a:xfrm>
          <a:prstGeom prst="rect">
            <a:avLst/>
          </a:prstGeom>
          <a:noFill/>
          <a:ln>
            <a:noFill/>
          </a:ln>
        </p:spPr>
      </p:pic>
      <p:sp>
        <p:nvSpPr>
          <p:cNvPr id="56" name="Google Shape;56;p11"/>
          <p:cNvSpPr txBox="1">
            <a:spLocks noGrp="1"/>
          </p:cNvSpPr>
          <p:nvPr>
            <p:ph type="title" hasCustomPrompt="1"/>
          </p:nvPr>
        </p:nvSpPr>
        <p:spPr>
          <a:xfrm>
            <a:off x="2015400" y="1749638"/>
            <a:ext cx="5113200" cy="12153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57" name="Google Shape;57;p11"/>
          <p:cNvSpPr txBox="1">
            <a:spLocks noGrp="1"/>
          </p:cNvSpPr>
          <p:nvPr>
            <p:ph type="subTitle" idx="1"/>
          </p:nvPr>
        </p:nvSpPr>
        <p:spPr>
          <a:xfrm>
            <a:off x="2015400" y="3005363"/>
            <a:ext cx="5113200" cy="38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600"/>
              <a:buNone/>
              <a:defRPr sz="1600">
                <a:solidFill>
                  <a:schemeClr val="dk2"/>
                </a:solidFill>
              </a:defRPr>
            </a:lvl1pPr>
            <a:lvl2pPr lvl="1" algn="ctr" rtl="0">
              <a:lnSpc>
                <a:spcPct val="100000"/>
              </a:lnSpc>
              <a:spcBef>
                <a:spcPts val="0"/>
              </a:spcBef>
              <a:spcAft>
                <a:spcPts val="0"/>
              </a:spcAft>
              <a:buClr>
                <a:schemeClr val="dk2"/>
              </a:buClr>
              <a:buSzPts val="1600"/>
              <a:buNone/>
              <a:defRPr sz="1600">
                <a:solidFill>
                  <a:schemeClr val="dk2"/>
                </a:solidFill>
              </a:defRPr>
            </a:lvl2pPr>
            <a:lvl3pPr lvl="2" algn="ctr" rtl="0">
              <a:lnSpc>
                <a:spcPct val="100000"/>
              </a:lnSpc>
              <a:spcBef>
                <a:spcPts val="0"/>
              </a:spcBef>
              <a:spcAft>
                <a:spcPts val="0"/>
              </a:spcAft>
              <a:buClr>
                <a:schemeClr val="dk2"/>
              </a:buClr>
              <a:buSzPts val="1600"/>
              <a:buNone/>
              <a:defRPr sz="1600">
                <a:solidFill>
                  <a:schemeClr val="dk2"/>
                </a:solidFill>
              </a:defRPr>
            </a:lvl3pPr>
            <a:lvl4pPr lvl="3" algn="ctr" rtl="0">
              <a:lnSpc>
                <a:spcPct val="100000"/>
              </a:lnSpc>
              <a:spcBef>
                <a:spcPts val="0"/>
              </a:spcBef>
              <a:spcAft>
                <a:spcPts val="0"/>
              </a:spcAft>
              <a:buClr>
                <a:schemeClr val="dk2"/>
              </a:buClr>
              <a:buSzPts val="1600"/>
              <a:buNone/>
              <a:defRPr sz="1600">
                <a:solidFill>
                  <a:schemeClr val="dk2"/>
                </a:solidFill>
              </a:defRPr>
            </a:lvl4pPr>
            <a:lvl5pPr lvl="4" algn="ctr" rtl="0">
              <a:lnSpc>
                <a:spcPct val="100000"/>
              </a:lnSpc>
              <a:spcBef>
                <a:spcPts val="0"/>
              </a:spcBef>
              <a:spcAft>
                <a:spcPts val="0"/>
              </a:spcAft>
              <a:buClr>
                <a:schemeClr val="dk2"/>
              </a:buClr>
              <a:buSzPts val="1600"/>
              <a:buNone/>
              <a:defRPr sz="1600">
                <a:solidFill>
                  <a:schemeClr val="dk2"/>
                </a:solidFill>
              </a:defRPr>
            </a:lvl5pPr>
            <a:lvl6pPr lvl="5" algn="ctr" rtl="0">
              <a:lnSpc>
                <a:spcPct val="100000"/>
              </a:lnSpc>
              <a:spcBef>
                <a:spcPts val="0"/>
              </a:spcBef>
              <a:spcAft>
                <a:spcPts val="0"/>
              </a:spcAft>
              <a:buClr>
                <a:schemeClr val="dk2"/>
              </a:buClr>
              <a:buSzPts val="1600"/>
              <a:buNone/>
              <a:defRPr sz="1600">
                <a:solidFill>
                  <a:schemeClr val="dk2"/>
                </a:solidFill>
              </a:defRPr>
            </a:lvl6pPr>
            <a:lvl7pPr lvl="6" algn="ctr" rtl="0">
              <a:lnSpc>
                <a:spcPct val="100000"/>
              </a:lnSpc>
              <a:spcBef>
                <a:spcPts val="0"/>
              </a:spcBef>
              <a:spcAft>
                <a:spcPts val="0"/>
              </a:spcAft>
              <a:buClr>
                <a:schemeClr val="dk2"/>
              </a:buClr>
              <a:buSzPts val="1600"/>
              <a:buNone/>
              <a:defRPr sz="1600">
                <a:solidFill>
                  <a:schemeClr val="dk2"/>
                </a:solidFill>
              </a:defRPr>
            </a:lvl7pPr>
            <a:lvl8pPr lvl="7" algn="ctr" rtl="0">
              <a:lnSpc>
                <a:spcPct val="100000"/>
              </a:lnSpc>
              <a:spcBef>
                <a:spcPts val="0"/>
              </a:spcBef>
              <a:spcAft>
                <a:spcPts val="0"/>
              </a:spcAft>
              <a:buClr>
                <a:schemeClr val="dk2"/>
              </a:buClr>
              <a:buSzPts val="1600"/>
              <a:buNone/>
              <a:defRPr sz="1600">
                <a:solidFill>
                  <a:schemeClr val="dk2"/>
                </a:solidFill>
              </a:defRPr>
            </a:lvl8pPr>
            <a:lvl9pPr lvl="8" algn="ctr" rtl="0">
              <a:lnSpc>
                <a:spcPct val="100000"/>
              </a:lnSpc>
              <a:spcBef>
                <a:spcPts val="0"/>
              </a:spcBef>
              <a:spcAft>
                <a:spcPts val="0"/>
              </a:spcAft>
              <a:buClr>
                <a:schemeClr val="dk2"/>
              </a:buClr>
              <a:buSzPts val="1600"/>
              <a:buNone/>
              <a:defRPr sz="1600">
                <a:solidFill>
                  <a:schemeClr val="dk2"/>
                </a:solidFill>
              </a:defRPr>
            </a:lvl9pPr>
          </a:lstStyle>
          <a:p>
            <a:endParaRPr/>
          </a:p>
        </p:txBody>
      </p:sp>
      <p:pic>
        <p:nvPicPr>
          <p:cNvPr id="58" name="Google Shape;58;p11"/>
          <p:cNvPicPr preferRelativeResize="0"/>
          <p:nvPr/>
        </p:nvPicPr>
        <p:blipFill rotWithShape="1">
          <a:blip r:embed="rId3">
            <a:alphaModFix/>
          </a:blip>
          <a:srcRect/>
          <a:stretch/>
        </p:blipFill>
        <p:spPr>
          <a:xfrm>
            <a:off x="-36599" y="-36550"/>
            <a:ext cx="9217198" cy="521659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dk1"/>
        </a:solidFill>
        <a:effectLst/>
      </p:bgPr>
    </p:bg>
    <p:spTree>
      <p:nvGrpSpPr>
        <p:cNvPr id="1" name="Shape 60"/>
        <p:cNvGrpSpPr/>
        <p:nvPr/>
      </p:nvGrpSpPr>
      <p:grpSpPr>
        <a:xfrm>
          <a:off x="0" y="0"/>
          <a:ext cx="0" cy="0"/>
          <a:chOff x="0" y="0"/>
          <a:chExt cx="0" cy="0"/>
        </a:xfrm>
      </p:grpSpPr>
      <p:pic>
        <p:nvPicPr>
          <p:cNvPr id="61" name="Google Shape;61;p13"/>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62" name="Google Shape;62;p13"/>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63" name="Google Shape;63;p13"/>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64" name="Google Shape;64;p13"/>
          <p:cNvSpPr txBox="1">
            <a:spLocks noGrp="1"/>
          </p:cNvSpPr>
          <p:nvPr>
            <p:ph type="subTitle" idx="1"/>
          </p:nvPr>
        </p:nvSpPr>
        <p:spPr>
          <a:xfrm>
            <a:off x="713225" y="1932000"/>
            <a:ext cx="23994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65" name="Google Shape;65;p13"/>
          <p:cNvSpPr txBox="1">
            <a:spLocks noGrp="1"/>
          </p:cNvSpPr>
          <p:nvPr>
            <p:ph type="subTitle" idx="2"/>
          </p:nvPr>
        </p:nvSpPr>
        <p:spPr>
          <a:xfrm>
            <a:off x="713225" y="2340475"/>
            <a:ext cx="2399400" cy="52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3" hasCustomPrompt="1"/>
          </p:nvPr>
        </p:nvSpPr>
        <p:spPr>
          <a:xfrm>
            <a:off x="713225" y="1407400"/>
            <a:ext cx="2399400" cy="4782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3800"/>
              <a:buNone/>
              <a:defRPr sz="3800">
                <a:solidFill>
                  <a:schemeClr val="dk2"/>
                </a:solidFill>
              </a:defRPr>
            </a:lvl1pPr>
            <a:lvl2pPr lvl="1" algn="l" rtl="0">
              <a:spcBef>
                <a:spcPts val="0"/>
              </a:spcBef>
              <a:spcAft>
                <a:spcPts val="0"/>
              </a:spcAft>
              <a:buClr>
                <a:schemeClr val="dk2"/>
              </a:buClr>
              <a:buSzPts val="3800"/>
              <a:buNone/>
              <a:defRPr sz="3800">
                <a:solidFill>
                  <a:schemeClr val="dk2"/>
                </a:solidFill>
              </a:defRPr>
            </a:lvl2pPr>
            <a:lvl3pPr lvl="2" algn="l" rtl="0">
              <a:spcBef>
                <a:spcPts val="0"/>
              </a:spcBef>
              <a:spcAft>
                <a:spcPts val="0"/>
              </a:spcAft>
              <a:buClr>
                <a:schemeClr val="dk2"/>
              </a:buClr>
              <a:buSzPts val="3800"/>
              <a:buNone/>
              <a:defRPr sz="3800">
                <a:solidFill>
                  <a:schemeClr val="dk2"/>
                </a:solidFill>
              </a:defRPr>
            </a:lvl3pPr>
            <a:lvl4pPr lvl="3" algn="l" rtl="0">
              <a:spcBef>
                <a:spcPts val="0"/>
              </a:spcBef>
              <a:spcAft>
                <a:spcPts val="0"/>
              </a:spcAft>
              <a:buClr>
                <a:schemeClr val="dk2"/>
              </a:buClr>
              <a:buSzPts val="3800"/>
              <a:buNone/>
              <a:defRPr sz="3800">
                <a:solidFill>
                  <a:schemeClr val="dk2"/>
                </a:solidFill>
              </a:defRPr>
            </a:lvl4pPr>
            <a:lvl5pPr lvl="4" algn="l" rtl="0">
              <a:spcBef>
                <a:spcPts val="0"/>
              </a:spcBef>
              <a:spcAft>
                <a:spcPts val="0"/>
              </a:spcAft>
              <a:buClr>
                <a:schemeClr val="dk2"/>
              </a:buClr>
              <a:buSzPts val="3800"/>
              <a:buNone/>
              <a:defRPr sz="3800">
                <a:solidFill>
                  <a:schemeClr val="dk2"/>
                </a:solidFill>
              </a:defRPr>
            </a:lvl5pPr>
            <a:lvl6pPr lvl="5" algn="l" rtl="0">
              <a:spcBef>
                <a:spcPts val="0"/>
              </a:spcBef>
              <a:spcAft>
                <a:spcPts val="0"/>
              </a:spcAft>
              <a:buClr>
                <a:schemeClr val="dk2"/>
              </a:buClr>
              <a:buSzPts val="3800"/>
              <a:buNone/>
              <a:defRPr sz="3800">
                <a:solidFill>
                  <a:schemeClr val="dk2"/>
                </a:solidFill>
              </a:defRPr>
            </a:lvl6pPr>
            <a:lvl7pPr lvl="6" algn="l" rtl="0">
              <a:spcBef>
                <a:spcPts val="0"/>
              </a:spcBef>
              <a:spcAft>
                <a:spcPts val="0"/>
              </a:spcAft>
              <a:buClr>
                <a:schemeClr val="dk2"/>
              </a:buClr>
              <a:buSzPts val="3800"/>
              <a:buNone/>
              <a:defRPr sz="3800">
                <a:solidFill>
                  <a:schemeClr val="dk2"/>
                </a:solidFill>
              </a:defRPr>
            </a:lvl7pPr>
            <a:lvl8pPr lvl="7" algn="l" rtl="0">
              <a:spcBef>
                <a:spcPts val="0"/>
              </a:spcBef>
              <a:spcAft>
                <a:spcPts val="0"/>
              </a:spcAft>
              <a:buClr>
                <a:schemeClr val="dk2"/>
              </a:buClr>
              <a:buSzPts val="3800"/>
              <a:buNone/>
              <a:defRPr sz="3800">
                <a:solidFill>
                  <a:schemeClr val="dk2"/>
                </a:solidFill>
              </a:defRPr>
            </a:lvl8pPr>
            <a:lvl9pPr lvl="8" algn="l" rtl="0">
              <a:spcBef>
                <a:spcPts val="0"/>
              </a:spcBef>
              <a:spcAft>
                <a:spcPts val="0"/>
              </a:spcAft>
              <a:buClr>
                <a:schemeClr val="dk2"/>
              </a:buClr>
              <a:buSzPts val="3800"/>
              <a:buNone/>
              <a:defRPr sz="3800">
                <a:solidFill>
                  <a:schemeClr val="dk2"/>
                </a:solidFill>
              </a:defRPr>
            </a:lvl9pPr>
          </a:lstStyle>
          <a:p>
            <a:r>
              <a:t>xx%</a:t>
            </a:r>
          </a:p>
        </p:txBody>
      </p:sp>
      <p:sp>
        <p:nvSpPr>
          <p:cNvPr id="67" name="Google Shape;67;p13"/>
          <p:cNvSpPr txBox="1">
            <a:spLocks noGrp="1"/>
          </p:cNvSpPr>
          <p:nvPr>
            <p:ph type="subTitle" idx="4"/>
          </p:nvPr>
        </p:nvSpPr>
        <p:spPr>
          <a:xfrm>
            <a:off x="713225" y="3664450"/>
            <a:ext cx="23994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68" name="Google Shape;68;p13"/>
          <p:cNvSpPr txBox="1">
            <a:spLocks noGrp="1"/>
          </p:cNvSpPr>
          <p:nvPr>
            <p:ph type="subTitle" idx="5"/>
          </p:nvPr>
        </p:nvSpPr>
        <p:spPr>
          <a:xfrm>
            <a:off x="713225" y="4072925"/>
            <a:ext cx="2399400" cy="52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 name="Google Shape;69;p13"/>
          <p:cNvSpPr txBox="1">
            <a:spLocks noGrp="1"/>
          </p:cNvSpPr>
          <p:nvPr>
            <p:ph type="title" idx="6" hasCustomPrompt="1"/>
          </p:nvPr>
        </p:nvSpPr>
        <p:spPr>
          <a:xfrm>
            <a:off x="713225" y="3139850"/>
            <a:ext cx="2399400" cy="4782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3800"/>
              <a:buNone/>
              <a:defRPr sz="3800">
                <a:solidFill>
                  <a:schemeClr val="dk2"/>
                </a:solidFill>
              </a:defRPr>
            </a:lvl1pPr>
            <a:lvl2pPr lvl="1" algn="l" rtl="0">
              <a:spcBef>
                <a:spcPts val="0"/>
              </a:spcBef>
              <a:spcAft>
                <a:spcPts val="0"/>
              </a:spcAft>
              <a:buClr>
                <a:schemeClr val="dk2"/>
              </a:buClr>
              <a:buSzPts val="3800"/>
              <a:buNone/>
              <a:defRPr sz="3800">
                <a:solidFill>
                  <a:schemeClr val="dk2"/>
                </a:solidFill>
              </a:defRPr>
            </a:lvl2pPr>
            <a:lvl3pPr lvl="2" algn="l" rtl="0">
              <a:spcBef>
                <a:spcPts val="0"/>
              </a:spcBef>
              <a:spcAft>
                <a:spcPts val="0"/>
              </a:spcAft>
              <a:buClr>
                <a:schemeClr val="dk2"/>
              </a:buClr>
              <a:buSzPts val="3800"/>
              <a:buNone/>
              <a:defRPr sz="3800">
                <a:solidFill>
                  <a:schemeClr val="dk2"/>
                </a:solidFill>
              </a:defRPr>
            </a:lvl3pPr>
            <a:lvl4pPr lvl="3" algn="l" rtl="0">
              <a:spcBef>
                <a:spcPts val="0"/>
              </a:spcBef>
              <a:spcAft>
                <a:spcPts val="0"/>
              </a:spcAft>
              <a:buClr>
                <a:schemeClr val="dk2"/>
              </a:buClr>
              <a:buSzPts val="3800"/>
              <a:buNone/>
              <a:defRPr sz="3800">
                <a:solidFill>
                  <a:schemeClr val="dk2"/>
                </a:solidFill>
              </a:defRPr>
            </a:lvl4pPr>
            <a:lvl5pPr lvl="4" algn="l" rtl="0">
              <a:spcBef>
                <a:spcPts val="0"/>
              </a:spcBef>
              <a:spcAft>
                <a:spcPts val="0"/>
              </a:spcAft>
              <a:buClr>
                <a:schemeClr val="dk2"/>
              </a:buClr>
              <a:buSzPts val="3800"/>
              <a:buNone/>
              <a:defRPr sz="3800">
                <a:solidFill>
                  <a:schemeClr val="dk2"/>
                </a:solidFill>
              </a:defRPr>
            </a:lvl5pPr>
            <a:lvl6pPr lvl="5" algn="l" rtl="0">
              <a:spcBef>
                <a:spcPts val="0"/>
              </a:spcBef>
              <a:spcAft>
                <a:spcPts val="0"/>
              </a:spcAft>
              <a:buClr>
                <a:schemeClr val="dk2"/>
              </a:buClr>
              <a:buSzPts val="3800"/>
              <a:buNone/>
              <a:defRPr sz="3800">
                <a:solidFill>
                  <a:schemeClr val="dk2"/>
                </a:solidFill>
              </a:defRPr>
            </a:lvl6pPr>
            <a:lvl7pPr lvl="6" algn="l" rtl="0">
              <a:spcBef>
                <a:spcPts val="0"/>
              </a:spcBef>
              <a:spcAft>
                <a:spcPts val="0"/>
              </a:spcAft>
              <a:buClr>
                <a:schemeClr val="dk2"/>
              </a:buClr>
              <a:buSzPts val="3800"/>
              <a:buNone/>
              <a:defRPr sz="3800">
                <a:solidFill>
                  <a:schemeClr val="dk2"/>
                </a:solidFill>
              </a:defRPr>
            </a:lvl7pPr>
            <a:lvl8pPr lvl="7" algn="l" rtl="0">
              <a:spcBef>
                <a:spcPts val="0"/>
              </a:spcBef>
              <a:spcAft>
                <a:spcPts val="0"/>
              </a:spcAft>
              <a:buClr>
                <a:schemeClr val="dk2"/>
              </a:buClr>
              <a:buSzPts val="3800"/>
              <a:buNone/>
              <a:defRPr sz="3800">
                <a:solidFill>
                  <a:schemeClr val="dk2"/>
                </a:solidFill>
              </a:defRPr>
            </a:lvl8pPr>
            <a:lvl9pPr lvl="8" algn="l" rtl="0">
              <a:spcBef>
                <a:spcPts val="0"/>
              </a:spcBef>
              <a:spcAft>
                <a:spcPts val="0"/>
              </a:spcAft>
              <a:buClr>
                <a:schemeClr val="dk2"/>
              </a:buClr>
              <a:buSzPts val="3800"/>
              <a:buNone/>
              <a:defRPr sz="3800">
                <a:solidFill>
                  <a:schemeClr val="dk2"/>
                </a:solidFill>
              </a:defRPr>
            </a:lvl9pPr>
          </a:lstStyle>
          <a:p>
            <a:r>
              <a:t>xx%</a:t>
            </a:r>
          </a:p>
        </p:txBody>
      </p:sp>
      <p:sp>
        <p:nvSpPr>
          <p:cNvPr id="70" name="Google Shape;70;p13"/>
          <p:cNvSpPr txBox="1">
            <a:spLocks noGrp="1"/>
          </p:cNvSpPr>
          <p:nvPr>
            <p:ph type="subTitle" idx="7"/>
          </p:nvPr>
        </p:nvSpPr>
        <p:spPr>
          <a:xfrm>
            <a:off x="6237400" y="1932000"/>
            <a:ext cx="23994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71" name="Google Shape;71;p13"/>
          <p:cNvSpPr txBox="1">
            <a:spLocks noGrp="1"/>
          </p:cNvSpPr>
          <p:nvPr>
            <p:ph type="subTitle" idx="8"/>
          </p:nvPr>
        </p:nvSpPr>
        <p:spPr>
          <a:xfrm>
            <a:off x="6237400" y="2340475"/>
            <a:ext cx="2399400" cy="52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9" hasCustomPrompt="1"/>
          </p:nvPr>
        </p:nvSpPr>
        <p:spPr>
          <a:xfrm>
            <a:off x="6237400" y="1407400"/>
            <a:ext cx="2399400" cy="4782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3800"/>
              <a:buNone/>
              <a:defRPr sz="3800">
                <a:solidFill>
                  <a:schemeClr val="dk2"/>
                </a:solidFill>
              </a:defRPr>
            </a:lvl1pPr>
            <a:lvl2pPr lvl="1" algn="l" rtl="0">
              <a:spcBef>
                <a:spcPts val="0"/>
              </a:spcBef>
              <a:spcAft>
                <a:spcPts val="0"/>
              </a:spcAft>
              <a:buClr>
                <a:schemeClr val="dk2"/>
              </a:buClr>
              <a:buSzPts val="3800"/>
              <a:buNone/>
              <a:defRPr sz="3800">
                <a:solidFill>
                  <a:schemeClr val="dk2"/>
                </a:solidFill>
              </a:defRPr>
            </a:lvl2pPr>
            <a:lvl3pPr lvl="2" algn="l" rtl="0">
              <a:spcBef>
                <a:spcPts val="0"/>
              </a:spcBef>
              <a:spcAft>
                <a:spcPts val="0"/>
              </a:spcAft>
              <a:buClr>
                <a:schemeClr val="dk2"/>
              </a:buClr>
              <a:buSzPts val="3800"/>
              <a:buNone/>
              <a:defRPr sz="3800">
                <a:solidFill>
                  <a:schemeClr val="dk2"/>
                </a:solidFill>
              </a:defRPr>
            </a:lvl3pPr>
            <a:lvl4pPr lvl="3" algn="l" rtl="0">
              <a:spcBef>
                <a:spcPts val="0"/>
              </a:spcBef>
              <a:spcAft>
                <a:spcPts val="0"/>
              </a:spcAft>
              <a:buClr>
                <a:schemeClr val="dk2"/>
              </a:buClr>
              <a:buSzPts val="3800"/>
              <a:buNone/>
              <a:defRPr sz="3800">
                <a:solidFill>
                  <a:schemeClr val="dk2"/>
                </a:solidFill>
              </a:defRPr>
            </a:lvl4pPr>
            <a:lvl5pPr lvl="4" algn="l" rtl="0">
              <a:spcBef>
                <a:spcPts val="0"/>
              </a:spcBef>
              <a:spcAft>
                <a:spcPts val="0"/>
              </a:spcAft>
              <a:buClr>
                <a:schemeClr val="dk2"/>
              </a:buClr>
              <a:buSzPts val="3800"/>
              <a:buNone/>
              <a:defRPr sz="3800">
                <a:solidFill>
                  <a:schemeClr val="dk2"/>
                </a:solidFill>
              </a:defRPr>
            </a:lvl5pPr>
            <a:lvl6pPr lvl="5" algn="l" rtl="0">
              <a:spcBef>
                <a:spcPts val="0"/>
              </a:spcBef>
              <a:spcAft>
                <a:spcPts val="0"/>
              </a:spcAft>
              <a:buClr>
                <a:schemeClr val="dk2"/>
              </a:buClr>
              <a:buSzPts val="3800"/>
              <a:buNone/>
              <a:defRPr sz="3800">
                <a:solidFill>
                  <a:schemeClr val="dk2"/>
                </a:solidFill>
              </a:defRPr>
            </a:lvl6pPr>
            <a:lvl7pPr lvl="6" algn="l" rtl="0">
              <a:spcBef>
                <a:spcPts val="0"/>
              </a:spcBef>
              <a:spcAft>
                <a:spcPts val="0"/>
              </a:spcAft>
              <a:buClr>
                <a:schemeClr val="dk2"/>
              </a:buClr>
              <a:buSzPts val="3800"/>
              <a:buNone/>
              <a:defRPr sz="3800">
                <a:solidFill>
                  <a:schemeClr val="dk2"/>
                </a:solidFill>
              </a:defRPr>
            </a:lvl7pPr>
            <a:lvl8pPr lvl="7" algn="l" rtl="0">
              <a:spcBef>
                <a:spcPts val="0"/>
              </a:spcBef>
              <a:spcAft>
                <a:spcPts val="0"/>
              </a:spcAft>
              <a:buClr>
                <a:schemeClr val="dk2"/>
              </a:buClr>
              <a:buSzPts val="3800"/>
              <a:buNone/>
              <a:defRPr sz="3800">
                <a:solidFill>
                  <a:schemeClr val="dk2"/>
                </a:solidFill>
              </a:defRPr>
            </a:lvl8pPr>
            <a:lvl9pPr lvl="8" algn="l" rtl="0">
              <a:spcBef>
                <a:spcPts val="0"/>
              </a:spcBef>
              <a:spcAft>
                <a:spcPts val="0"/>
              </a:spcAft>
              <a:buClr>
                <a:schemeClr val="dk2"/>
              </a:buClr>
              <a:buSzPts val="3800"/>
              <a:buNone/>
              <a:defRPr sz="3800">
                <a:solidFill>
                  <a:schemeClr val="dk2"/>
                </a:solidFill>
              </a:defRPr>
            </a:lvl9pPr>
          </a:lstStyle>
          <a:p>
            <a:r>
              <a:t>xx%</a:t>
            </a:r>
          </a:p>
        </p:txBody>
      </p:sp>
      <p:sp>
        <p:nvSpPr>
          <p:cNvPr id="73" name="Google Shape;73;p13"/>
          <p:cNvSpPr txBox="1">
            <a:spLocks noGrp="1"/>
          </p:cNvSpPr>
          <p:nvPr>
            <p:ph type="subTitle" idx="13"/>
          </p:nvPr>
        </p:nvSpPr>
        <p:spPr>
          <a:xfrm>
            <a:off x="6237400" y="3664450"/>
            <a:ext cx="23994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74" name="Google Shape;74;p13"/>
          <p:cNvSpPr txBox="1">
            <a:spLocks noGrp="1"/>
          </p:cNvSpPr>
          <p:nvPr>
            <p:ph type="subTitle" idx="14"/>
          </p:nvPr>
        </p:nvSpPr>
        <p:spPr>
          <a:xfrm>
            <a:off x="6237400" y="4072925"/>
            <a:ext cx="2399400" cy="52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5" name="Google Shape;75;p13"/>
          <p:cNvSpPr txBox="1">
            <a:spLocks noGrp="1"/>
          </p:cNvSpPr>
          <p:nvPr>
            <p:ph type="title" idx="15" hasCustomPrompt="1"/>
          </p:nvPr>
        </p:nvSpPr>
        <p:spPr>
          <a:xfrm>
            <a:off x="6237400" y="3139850"/>
            <a:ext cx="2399400" cy="4782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3800"/>
              <a:buNone/>
              <a:defRPr sz="3800">
                <a:solidFill>
                  <a:schemeClr val="dk2"/>
                </a:solidFill>
              </a:defRPr>
            </a:lvl1pPr>
            <a:lvl2pPr lvl="1" algn="l" rtl="0">
              <a:spcBef>
                <a:spcPts val="0"/>
              </a:spcBef>
              <a:spcAft>
                <a:spcPts val="0"/>
              </a:spcAft>
              <a:buClr>
                <a:schemeClr val="dk2"/>
              </a:buClr>
              <a:buSzPts val="3800"/>
              <a:buNone/>
              <a:defRPr sz="3800">
                <a:solidFill>
                  <a:schemeClr val="dk2"/>
                </a:solidFill>
              </a:defRPr>
            </a:lvl2pPr>
            <a:lvl3pPr lvl="2" algn="l" rtl="0">
              <a:spcBef>
                <a:spcPts val="0"/>
              </a:spcBef>
              <a:spcAft>
                <a:spcPts val="0"/>
              </a:spcAft>
              <a:buClr>
                <a:schemeClr val="dk2"/>
              </a:buClr>
              <a:buSzPts val="3800"/>
              <a:buNone/>
              <a:defRPr sz="3800">
                <a:solidFill>
                  <a:schemeClr val="dk2"/>
                </a:solidFill>
              </a:defRPr>
            </a:lvl3pPr>
            <a:lvl4pPr lvl="3" algn="l" rtl="0">
              <a:spcBef>
                <a:spcPts val="0"/>
              </a:spcBef>
              <a:spcAft>
                <a:spcPts val="0"/>
              </a:spcAft>
              <a:buClr>
                <a:schemeClr val="dk2"/>
              </a:buClr>
              <a:buSzPts val="3800"/>
              <a:buNone/>
              <a:defRPr sz="3800">
                <a:solidFill>
                  <a:schemeClr val="dk2"/>
                </a:solidFill>
              </a:defRPr>
            </a:lvl4pPr>
            <a:lvl5pPr lvl="4" algn="l" rtl="0">
              <a:spcBef>
                <a:spcPts val="0"/>
              </a:spcBef>
              <a:spcAft>
                <a:spcPts val="0"/>
              </a:spcAft>
              <a:buClr>
                <a:schemeClr val="dk2"/>
              </a:buClr>
              <a:buSzPts val="3800"/>
              <a:buNone/>
              <a:defRPr sz="3800">
                <a:solidFill>
                  <a:schemeClr val="dk2"/>
                </a:solidFill>
              </a:defRPr>
            </a:lvl5pPr>
            <a:lvl6pPr lvl="5" algn="l" rtl="0">
              <a:spcBef>
                <a:spcPts val="0"/>
              </a:spcBef>
              <a:spcAft>
                <a:spcPts val="0"/>
              </a:spcAft>
              <a:buClr>
                <a:schemeClr val="dk2"/>
              </a:buClr>
              <a:buSzPts val="3800"/>
              <a:buNone/>
              <a:defRPr sz="3800">
                <a:solidFill>
                  <a:schemeClr val="dk2"/>
                </a:solidFill>
              </a:defRPr>
            </a:lvl6pPr>
            <a:lvl7pPr lvl="6" algn="l" rtl="0">
              <a:spcBef>
                <a:spcPts val="0"/>
              </a:spcBef>
              <a:spcAft>
                <a:spcPts val="0"/>
              </a:spcAft>
              <a:buClr>
                <a:schemeClr val="dk2"/>
              </a:buClr>
              <a:buSzPts val="3800"/>
              <a:buNone/>
              <a:defRPr sz="3800">
                <a:solidFill>
                  <a:schemeClr val="dk2"/>
                </a:solidFill>
              </a:defRPr>
            </a:lvl7pPr>
            <a:lvl8pPr lvl="7" algn="l" rtl="0">
              <a:spcBef>
                <a:spcPts val="0"/>
              </a:spcBef>
              <a:spcAft>
                <a:spcPts val="0"/>
              </a:spcAft>
              <a:buClr>
                <a:schemeClr val="dk2"/>
              </a:buClr>
              <a:buSzPts val="3800"/>
              <a:buNone/>
              <a:defRPr sz="3800">
                <a:solidFill>
                  <a:schemeClr val="dk2"/>
                </a:solidFill>
              </a:defRPr>
            </a:lvl8pPr>
            <a:lvl9pPr lvl="8" algn="l" rtl="0">
              <a:spcBef>
                <a:spcPts val="0"/>
              </a:spcBef>
              <a:spcAft>
                <a:spcPts val="0"/>
              </a:spcAft>
              <a:buClr>
                <a:schemeClr val="dk2"/>
              </a:buClr>
              <a:buSzPts val="3800"/>
              <a:buNone/>
              <a:defRPr sz="3800">
                <a:solidFill>
                  <a:schemeClr val="dk2"/>
                </a:solidFill>
              </a:defRPr>
            </a:lvl9pPr>
          </a:lstStyle>
          <a:p>
            <a:r>
              <a:t>xx%</a:t>
            </a:r>
          </a:p>
        </p:txBody>
      </p:sp>
      <p:sp>
        <p:nvSpPr>
          <p:cNvPr id="76" name="Google Shape;76;p13"/>
          <p:cNvSpPr txBox="1">
            <a:spLocks noGrp="1"/>
          </p:cNvSpPr>
          <p:nvPr>
            <p:ph type="subTitle" idx="16"/>
          </p:nvPr>
        </p:nvSpPr>
        <p:spPr>
          <a:xfrm>
            <a:off x="3475313" y="1932000"/>
            <a:ext cx="23994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77" name="Google Shape;77;p13"/>
          <p:cNvSpPr txBox="1">
            <a:spLocks noGrp="1"/>
          </p:cNvSpPr>
          <p:nvPr>
            <p:ph type="subTitle" idx="17"/>
          </p:nvPr>
        </p:nvSpPr>
        <p:spPr>
          <a:xfrm>
            <a:off x="3475313" y="2340475"/>
            <a:ext cx="2399400" cy="52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8" name="Google Shape;78;p13"/>
          <p:cNvSpPr txBox="1">
            <a:spLocks noGrp="1"/>
          </p:cNvSpPr>
          <p:nvPr>
            <p:ph type="title" idx="18" hasCustomPrompt="1"/>
          </p:nvPr>
        </p:nvSpPr>
        <p:spPr>
          <a:xfrm>
            <a:off x="3475313" y="1407400"/>
            <a:ext cx="2399400" cy="4782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3800"/>
              <a:buNone/>
              <a:defRPr sz="3800">
                <a:solidFill>
                  <a:schemeClr val="dk2"/>
                </a:solidFill>
              </a:defRPr>
            </a:lvl1pPr>
            <a:lvl2pPr lvl="1" algn="l" rtl="0">
              <a:spcBef>
                <a:spcPts val="0"/>
              </a:spcBef>
              <a:spcAft>
                <a:spcPts val="0"/>
              </a:spcAft>
              <a:buClr>
                <a:schemeClr val="dk2"/>
              </a:buClr>
              <a:buSzPts val="3800"/>
              <a:buNone/>
              <a:defRPr sz="3800">
                <a:solidFill>
                  <a:schemeClr val="dk2"/>
                </a:solidFill>
              </a:defRPr>
            </a:lvl2pPr>
            <a:lvl3pPr lvl="2" algn="l" rtl="0">
              <a:spcBef>
                <a:spcPts val="0"/>
              </a:spcBef>
              <a:spcAft>
                <a:spcPts val="0"/>
              </a:spcAft>
              <a:buClr>
                <a:schemeClr val="dk2"/>
              </a:buClr>
              <a:buSzPts val="3800"/>
              <a:buNone/>
              <a:defRPr sz="3800">
                <a:solidFill>
                  <a:schemeClr val="dk2"/>
                </a:solidFill>
              </a:defRPr>
            </a:lvl3pPr>
            <a:lvl4pPr lvl="3" algn="l" rtl="0">
              <a:spcBef>
                <a:spcPts val="0"/>
              </a:spcBef>
              <a:spcAft>
                <a:spcPts val="0"/>
              </a:spcAft>
              <a:buClr>
                <a:schemeClr val="dk2"/>
              </a:buClr>
              <a:buSzPts val="3800"/>
              <a:buNone/>
              <a:defRPr sz="3800">
                <a:solidFill>
                  <a:schemeClr val="dk2"/>
                </a:solidFill>
              </a:defRPr>
            </a:lvl4pPr>
            <a:lvl5pPr lvl="4" algn="l" rtl="0">
              <a:spcBef>
                <a:spcPts val="0"/>
              </a:spcBef>
              <a:spcAft>
                <a:spcPts val="0"/>
              </a:spcAft>
              <a:buClr>
                <a:schemeClr val="dk2"/>
              </a:buClr>
              <a:buSzPts val="3800"/>
              <a:buNone/>
              <a:defRPr sz="3800">
                <a:solidFill>
                  <a:schemeClr val="dk2"/>
                </a:solidFill>
              </a:defRPr>
            </a:lvl5pPr>
            <a:lvl6pPr lvl="5" algn="l" rtl="0">
              <a:spcBef>
                <a:spcPts val="0"/>
              </a:spcBef>
              <a:spcAft>
                <a:spcPts val="0"/>
              </a:spcAft>
              <a:buClr>
                <a:schemeClr val="dk2"/>
              </a:buClr>
              <a:buSzPts val="3800"/>
              <a:buNone/>
              <a:defRPr sz="3800">
                <a:solidFill>
                  <a:schemeClr val="dk2"/>
                </a:solidFill>
              </a:defRPr>
            </a:lvl6pPr>
            <a:lvl7pPr lvl="6" algn="l" rtl="0">
              <a:spcBef>
                <a:spcPts val="0"/>
              </a:spcBef>
              <a:spcAft>
                <a:spcPts val="0"/>
              </a:spcAft>
              <a:buClr>
                <a:schemeClr val="dk2"/>
              </a:buClr>
              <a:buSzPts val="3800"/>
              <a:buNone/>
              <a:defRPr sz="3800">
                <a:solidFill>
                  <a:schemeClr val="dk2"/>
                </a:solidFill>
              </a:defRPr>
            </a:lvl7pPr>
            <a:lvl8pPr lvl="7" algn="l" rtl="0">
              <a:spcBef>
                <a:spcPts val="0"/>
              </a:spcBef>
              <a:spcAft>
                <a:spcPts val="0"/>
              </a:spcAft>
              <a:buClr>
                <a:schemeClr val="dk2"/>
              </a:buClr>
              <a:buSzPts val="3800"/>
              <a:buNone/>
              <a:defRPr sz="3800">
                <a:solidFill>
                  <a:schemeClr val="dk2"/>
                </a:solidFill>
              </a:defRPr>
            </a:lvl8pPr>
            <a:lvl9pPr lvl="8" algn="l" rtl="0">
              <a:spcBef>
                <a:spcPts val="0"/>
              </a:spcBef>
              <a:spcAft>
                <a:spcPts val="0"/>
              </a:spcAft>
              <a:buClr>
                <a:schemeClr val="dk2"/>
              </a:buClr>
              <a:buSzPts val="3800"/>
              <a:buNone/>
              <a:defRPr sz="3800">
                <a:solidFill>
                  <a:schemeClr val="dk2"/>
                </a:solidFill>
              </a:defRPr>
            </a:lvl9pPr>
          </a:lstStyle>
          <a:p>
            <a:r>
              <a:t>xx%</a:t>
            </a:r>
          </a:p>
        </p:txBody>
      </p:sp>
      <p:sp>
        <p:nvSpPr>
          <p:cNvPr id="79" name="Google Shape;79;p13"/>
          <p:cNvSpPr txBox="1">
            <a:spLocks noGrp="1"/>
          </p:cNvSpPr>
          <p:nvPr>
            <p:ph type="subTitle" idx="19"/>
          </p:nvPr>
        </p:nvSpPr>
        <p:spPr>
          <a:xfrm>
            <a:off x="3475313" y="3664450"/>
            <a:ext cx="23994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80" name="Google Shape;80;p13"/>
          <p:cNvSpPr txBox="1">
            <a:spLocks noGrp="1"/>
          </p:cNvSpPr>
          <p:nvPr>
            <p:ph type="subTitle" idx="20"/>
          </p:nvPr>
        </p:nvSpPr>
        <p:spPr>
          <a:xfrm>
            <a:off x="3475313" y="4072925"/>
            <a:ext cx="2399400" cy="52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 name="Google Shape;81;p13"/>
          <p:cNvSpPr txBox="1">
            <a:spLocks noGrp="1"/>
          </p:cNvSpPr>
          <p:nvPr>
            <p:ph type="title" idx="21" hasCustomPrompt="1"/>
          </p:nvPr>
        </p:nvSpPr>
        <p:spPr>
          <a:xfrm>
            <a:off x="3475313" y="3139850"/>
            <a:ext cx="2399400" cy="4782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3800"/>
              <a:buNone/>
              <a:defRPr sz="3800">
                <a:solidFill>
                  <a:schemeClr val="dk2"/>
                </a:solidFill>
              </a:defRPr>
            </a:lvl1pPr>
            <a:lvl2pPr lvl="1" algn="l" rtl="0">
              <a:spcBef>
                <a:spcPts val="0"/>
              </a:spcBef>
              <a:spcAft>
                <a:spcPts val="0"/>
              </a:spcAft>
              <a:buClr>
                <a:schemeClr val="dk2"/>
              </a:buClr>
              <a:buSzPts val="3800"/>
              <a:buNone/>
              <a:defRPr sz="3800">
                <a:solidFill>
                  <a:schemeClr val="dk2"/>
                </a:solidFill>
              </a:defRPr>
            </a:lvl2pPr>
            <a:lvl3pPr lvl="2" algn="l" rtl="0">
              <a:spcBef>
                <a:spcPts val="0"/>
              </a:spcBef>
              <a:spcAft>
                <a:spcPts val="0"/>
              </a:spcAft>
              <a:buClr>
                <a:schemeClr val="dk2"/>
              </a:buClr>
              <a:buSzPts val="3800"/>
              <a:buNone/>
              <a:defRPr sz="3800">
                <a:solidFill>
                  <a:schemeClr val="dk2"/>
                </a:solidFill>
              </a:defRPr>
            </a:lvl3pPr>
            <a:lvl4pPr lvl="3" algn="l" rtl="0">
              <a:spcBef>
                <a:spcPts val="0"/>
              </a:spcBef>
              <a:spcAft>
                <a:spcPts val="0"/>
              </a:spcAft>
              <a:buClr>
                <a:schemeClr val="dk2"/>
              </a:buClr>
              <a:buSzPts val="3800"/>
              <a:buNone/>
              <a:defRPr sz="3800">
                <a:solidFill>
                  <a:schemeClr val="dk2"/>
                </a:solidFill>
              </a:defRPr>
            </a:lvl4pPr>
            <a:lvl5pPr lvl="4" algn="l" rtl="0">
              <a:spcBef>
                <a:spcPts val="0"/>
              </a:spcBef>
              <a:spcAft>
                <a:spcPts val="0"/>
              </a:spcAft>
              <a:buClr>
                <a:schemeClr val="dk2"/>
              </a:buClr>
              <a:buSzPts val="3800"/>
              <a:buNone/>
              <a:defRPr sz="3800">
                <a:solidFill>
                  <a:schemeClr val="dk2"/>
                </a:solidFill>
              </a:defRPr>
            </a:lvl5pPr>
            <a:lvl6pPr lvl="5" algn="l" rtl="0">
              <a:spcBef>
                <a:spcPts val="0"/>
              </a:spcBef>
              <a:spcAft>
                <a:spcPts val="0"/>
              </a:spcAft>
              <a:buClr>
                <a:schemeClr val="dk2"/>
              </a:buClr>
              <a:buSzPts val="3800"/>
              <a:buNone/>
              <a:defRPr sz="3800">
                <a:solidFill>
                  <a:schemeClr val="dk2"/>
                </a:solidFill>
              </a:defRPr>
            </a:lvl6pPr>
            <a:lvl7pPr lvl="6" algn="l" rtl="0">
              <a:spcBef>
                <a:spcPts val="0"/>
              </a:spcBef>
              <a:spcAft>
                <a:spcPts val="0"/>
              </a:spcAft>
              <a:buClr>
                <a:schemeClr val="dk2"/>
              </a:buClr>
              <a:buSzPts val="3800"/>
              <a:buNone/>
              <a:defRPr sz="3800">
                <a:solidFill>
                  <a:schemeClr val="dk2"/>
                </a:solidFill>
              </a:defRPr>
            </a:lvl7pPr>
            <a:lvl8pPr lvl="7" algn="l" rtl="0">
              <a:spcBef>
                <a:spcPts val="0"/>
              </a:spcBef>
              <a:spcAft>
                <a:spcPts val="0"/>
              </a:spcAft>
              <a:buClr>
                <a:schemeClr val="dk2"/>
              </a:buClr>
              <a:buSzPts val="3800"/>
              <a:buNone/>
              <a:defRPr sz="3800">
                <a:solidFill>
                  <a:schemeClr val="dk2"/>
                </a:solidFill>
              </a:defRPr>
            </a:lvl8pPr>
            <a:lvl9pPr lvl="8" algn="l" rtl="0">
              <a:spcBef>
                <a:spcPts val="0"/>
              </a:spcBef>
              <a:spcAft>
                <a:spcPts val="0"/>
              </a:spcAft>
              <a:buClr>
                <a:schemeClr val="dk2"/>
              </a:buClr>
              <a:buSzPts val="3800"/>
              <a:buNone/>
              <a:defRPr sz="3800">
                <a:solidFill>
                  <a:schemeClr val="dk2"/>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82"/>
        <p:cNvGrpSpPr/>
        <p:nvPr/>
      </p:nvGrpSpPr>
      <p:grpSpPr>
        <a:xfrm>
          <a:off x="0" y="0"/>
          <a:ext cx="0" cy="0"/>
          <a:chOff x="0" y="0"/>
          <a:chExt cx="0" cy="0"/>
        </a:xfrm>
      </p:grpSpPr>
      <p:pic>
        <p:nvPicPr>
          <p:cNvPr id="83" name="Google Shape;83;p14"/>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84" name="Google Shape;84;p14"/>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85" name="Google Shape;85;p14"/>
          <p:cNvSpPr txBox="1">
            <a:spLocks noGrp="1"/>
          </p:cNvSpPr>
          <p:nvPr>
            <p:ph type="title"/>
          </p:nvPr>
        </p:nvSpPr>
        <p:spPr>
          <a:xfrm>
            <a:off x="3152100" y="3110800"/>
            <a:ext cx="2839800" cy="3345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86" name="Google Shape;86;p14"/>
          <p:cNvSpPr txBox="1">
            <a:spLocks noGrp="1"/>
          </p:cNvSpPr>
          <p:nvPr>
            <p:ph type="subTitle" idx="1"/>
          </p:nvPr>
        </p:nvSpPr>
        <p:spPr>
          <a:xfrm>
            <a:off x="1805400" y="1607700"/>
            <a:ext cx="5533200" cy="120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300"/>
              <a:buNone/>
              <a:defRPr sz="2300"/>
            </a:lvl1pPr>
            <a:lvl2pPr lvl="1" algn="ctr" rtl="0">
              <a:lnSpc>
                <a:spcPct val="100000"/>
              </a:lnSpc>
              <a:spcBef>
                <a:spcPts val="0"/>
              </a:spcBef>
              <a:spcAft>
                <a:spcPts val="0"/>
              </a:spcAft>
              <a:buSzPts val="2300"/>
              <a:buNone/>
              <a:defRPr sz="2300"/>
            </a:lvl2pPr>
            <a:lvl3pPr lvl="2" algn="ctr" rtl="0">
              <a:lnSpc>
                <a:spcPct val="100000"/>
              </a:lnSpc>
              <a:spcBef>
                <a:spcPts val="0"/>
              </a:spcBef>
              <a:spcAft>
                <a:spcPts val="0"/>
              </a:spcAft>
              <a:buSzPts val="2300"/>
              <a:buNone/>
              <a:defRPr sz="2300"/>
            </a:lvl3pPr>
            <a:lvl4pPr lvl="3" algn="ctr" rtl="0">
              <a:lnSpc>
                <a:spcPct val="100000"/>
              </a:lnSpc>
              <a:spcBef>
                <a:spcPts val="0"/>
              </a:spcBef>
              <a:spcAft>
                <a:spcPts val="0"/>
              </a:spcAft>
              <a:buSzPts val="2300"/>
              <a:buNone/>
              <a:defRPr sz="2300"/>
            </a:lvl4pPr>
            <a:lvl5pPr lvl="4" algn="ctr" rtl="0">
              <a:lnSpc>
                <a:spcPct val="100000"/>
              </a:lnSpc>
              <a:spcBef>
                <a:spcPts val="0"/>
              </a:spcBef>
              <a:spcAft>
                <a:spcPts val="0"/>
              </a:spcAft>
              <a:buSzPts val="2300"/>
              <a:buNone/>
              <a:defRPr sz="2300"/>
            </a:lvl5pPr>
            <a:lvl6pPr lvl="5" algn="ctr" rtl="0">
              <a:lnSpc>
                <a:spcPct val="100000"/>
              </a:lnSpc>
              <a:spcBef>
                <a:spcPts val="0"/>
              </a:spcBef>
              <a:spcAft>
                <a:spcPts val="0"/>
              </a:spcAft>
              <a:buSzPts val="2300"/>
              <a:buNone/>
              <a:defRPr sz="2300"/>
            </a:lvl6pPr>
            <a:lvl7pPr lvl="6" algn="ctr" rtl="0">
              <a:lnSpc>
                <a:spcPct val="100000"/>
              </a:lnSpc>
              <a:spcBef>
                <a:spcPts val="0"/>
              </a:spcBef>
              <a:spcAft>
                <a:spcPts val="0"/>
              </a:spcAft>
              <a:buSzPts val="2300"/>
              <a:buNone/>
              <a:defRPr sz="2300"/>
            </a:lvl7pPr>
            <a:lvl8pPr lvl="7" algn="ctr" rtl="0">
              <a:lnSpc>
                <a:spcPct val="100000"/>
              </a:lnSpc>
              <a:spcBef>
                <a:spcPts val="0"/>
              </a:spcBef>
              <a:spcAft>
                <a:spcPts val="0"/>
              </a:spcAft>
              <a:buSzPts val="2300"/>
              <a:buNone/>
              <a:defRPr sz="2300"/>
            </a:lvl8pPr>
            <a:lvl9pPr lvl="8" algn="ctr" rtl="0">
              <a:lnSpc>
                <a:spcPct val="100000"/>
              </a:lnSpc>
              <a:spcBef>
                <a:spcPts val="0"/>
              </a:spcBef>
              <a:spcAft>
                <a:spcPts val="0"/>
              </a:spcAft>
              <a:buSzPts val="2300"/>
              <a:buNone/>
              <a:defRPr sz="23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1_1">
    <p:bg>
      <p:bgPr>
        <a:solidFill>
          <a:schemeClr val="dk1"/>
        </a:solidFill>
        <a:effectLst/>
      </p:bgPr>
    </p:bg>
    <p:spTree>
      <p:nvGrpSpPr>
        <p:cNvPr id="1" name="Shape 87"/>
        <p:cNvGrpSpPr/>
        <p:nvPr/>
      </p:nvGrpSpPr>
      <p:grpSpPr>
        <a:xfrm>
          <a:off x="0" y="0"/>
          <a:ext cx="0" cy="0"/>
          <a:chOff x="0" y="0"/>
          <a:chExt cx="0" cy="0"/>
        </a:xfrm>
      </p:grpSpPr>
      <p:pic>
        <p:nvPicPr>
          <p:cNvPr id="88" name="Google Shape;88;p15"/>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89" name="Google Shape;89;p15"/>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90" name="Google Shape;90;p15"/>
          <p:cNvSpPr txBox="1">
            <a:spLocks noGrp="1"/>
          </p:cNvSpPr>
          <p:nvPr>
            <p:ph type="title"/>
          </p:nvPr>
        </p:nvSpPr>
        <p:spPr>
          <a:xfrm>
            <a:off x="4978100" y="2078750"/>
            <a:ext cx="3055200" cy="8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endParaRPr/>
          </a:p>
        </p:txBody>
      </p:sp>
      <p:sp>
        <p:nvSpPr>
          <p:cNvPr id="91" name="Google Shape;91;p15"/>
          <p:cNvSpPr txBox="1">
            <a:spLocks noGrp="1"/>
          </p:cNvSpPr>
          <p:nvPr>
            <p:ph type="subTitle" idx="1"/>
          </p:nvPr>
        </p:nvSpPr>
        <p:spPr>
          <a:xfrm>
            <a:off x="4978100" y="3178125"/>
            <a:ext cx="3055200" cy="5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92" name="Google Shape;92;p15"/>
          <p:cNvSpPr txBox="1">
            <a:spLocks noGrp="1"/>
          </p:cNvSpPr>
          <p:nvPr>
            <p:ph type="title" idx="2" hasCustomPrompt="1"/>
          </p:nvPr>
        </p:nvSpPr>
        <p:spPr>
          <a:xfrm>
            <a:off x="4978100" y="1282525"/>
            <a:ext cx="3055200" cy="831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6000"/>
              <a:buNone/>
              <a:defRPr sz="6000">
                <a:solidFill>
                  <a:schemeClr val="dk2"/>
                </a:solidFill>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CUSTOM_2">
    <p:bg>
      <p:bgPr>
        <a:solidFill>
          <a:schemeClr val="dk1"/>
        </a:solidFill>
        <a:effectLst/>
      </p:bgPr>
    </p:bg>
    <p:spTree>
      <p:nvGrpSpPr>
        <p:cNvPr id="1" name="Shape 93"/>
        <p:cNvGrpSpPr/>
        <p:nvPr/>
      </p:nvGrpSpPr>
      <p:grpSpPr>
        <a:xfrm>
          <a:off x="0" y="0"/>
          <a:ext cx="0" cy="0"/>
          <a:chOff x="0" y="0"/>
          <a:chExt cx="0" cy="0"/>
        </a:xfrm>
      </p:grpSpPr>
      <p:pic>
        <p:nvPicPr>
          <p:cNvPr id="94" name="Google Shape;94;p16"/>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95" name="Google Shape;95;p16"/>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96" name="Google Shape;96;p16"/>
          <p:cNvSpPr txBox="1">
            <a:spLocks noGrp="1"/>
          </p:cNvSpPr>
          <p:nvPr>
            <p:ph type="title" hasCustomPrompt="1"/>
          </p:nvPr>
        </p:nvSpPr>
        <p:spPr>
          <a:xfrm>
            <a:off x="2485200" y="1356075"/>
            <a:ext cx="4173600" cy="751800"/>
          </a:xfrm>
          <a:prstGeom prst="rect">
            <a:avLst/>
          </a:prstGeom>
        </p:spPr>
        <p:txBody>
          <a:bodyPr spcFirstLastPara="1" wrap="square" lIns="91425" tIns="91425" rIns="91425" bIns="91425" anchor="b" anchorCtr="0">
            <a:noAutofit/>
          </a:bodyPr>
          <a:lstStyle>
            <a:lvl1pPr lvl="0" rtl="0">
              <a:spcBef>
                <a:spcPts val="0"/>
              </a:spcBef>
              <a:spcAft>
                <a:spcPts val="0"/>
              </a:spcAft>
              <a:buSzPts val="5600"/>
              <a:buNone/>
              <a:defRPr sz="5600"/>
            </a:lvl1pPr>
            <a:lvl2pPr lvl="1" rtl="0">
              <a:spcBef>
                <a:spcPts val="0"/>
              </a:spcBef>
              <a:spcAft>
                <a:spcPts val="0"/>
              </a:spcAft>
              <a:buSzPts val="5600"/>
              <a:buNone/>
              <a:defRPr sz="5600"/>
            </a:lvl2pPr>
            <a:lvl3pPr lvl="2" rtl="0">
              <a:spcBef>
                <a:spcPts val="0"/>
              </a:spcBef>
              <a:spcAft>
                <a:spcPts val="0"/>
              </a:spcAft>
              <a:buSzPts val="5600"/>
              <a:buNone/>
              <a:defRPr sz="5600"/>
            </a:lvl3pPr>
            <a:lvl4pPr lvl="3" rtl="0">
              <a:spcBef>
                <a:spcPts val="0"/>
              </a:spcBef>
              <a:spcAft>
                <a:spcPts val="0"/>
              </a:spcAft>
              <a:buSzPts val="5600"/>
              <a:buNone/>
              <a:defRPr sz="5600"/>
            </a:lvl4pPr>
            <a:lvl5pPr lvl="4" rtl="0">
              <a:spcBef>
                <a:spcPts val="0"/>
              </a:spcBef>
              <a:spcAft>
                <a:spcPts val="0"/>
              </a:spcAft>
              <a:buSzPts val="5600"/>
              <a:buNone/>
              <a:defRPr sz="5600"/>
            </a:lvl5pPr>
            <a:lvl6pPr lvl="5" rtl="0">
              <a:spcBef>
                <a:spcPts val="0"/>
              </a:spcBef>
              <a:spcAft>
                <a:spcPts val="0"/>
              </a:spcAft>
              <a:buSzPts val="5600"/>
              <a:buNone/>
              <a:defRPr sz="5600"/>
            </a:lvl6pPr>
            <a:lvl7pPr lvl="6" rtl="0">
              <a:spcBef>
                <a:spcPts val="0"/>
              </a:spcBef>
              <a:spcAft>
                <a:spcPts val="0"/>
              </a:spcAft>
              <a:buSzPts val="5600"/>
              <a:buNone/>
              <a:defRPr sz="5600"/>
            </a:lvl7pPr>
            <a:lvl8pPr lvl="7" rtl="0">
              <a:spcBef>
                <a:spcPts val="0"/>
              </a:spcBef>
              <a:spcAft>
                <a:spcPts val="0"/>
              </a:spcAft>
              <a:buSzPts val="5600"/>
              <a:buNone/>
              <a:defRPr sz="5600"/>
            </a:lvl8pPr>
            <a:lvl9pPr lvl="8" rtl="0">
              <a:spcBef>
                <a:spcPts val="0"/>
              </a:spcBef>
              <a:spcAft>
                <a:spcPts val="0"/>
              </a:spcAft>
              <a:buSzPts val="5600"/>
              <a:buNone/>
              <a:defRPr sz="5600"/>
            </a:lvl9pPr>
          </a:lstStyle>
          <a:p>
            <a:r>
              <a:t>xx%</a:t>
            </a:r>
          </a:p>
        </p:txBody>
      </p:sp>
      <p:sp>
        <p:nvSpPr>
          <p:cNvPr id="97" name="Google Shape;97;p16"/>
          <p:cNvSpPr txBox="1">
            <a:spLocks noGrp="1"/>
          </p:cNvSpPr>
          <p:nvPr>
            <p:ph type="subTitle" idx="1"/>
          </p:nvPr>
        </p:nvSpPr>
        <p:spPr>
          <a:xfrm>
            <a:off x="2485200" y="2121775"/>
            <a:ext cx="4173600" cy="27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600"/>
              <a:buNone/>
              <a:defRPr sz="1600">
                <a:solidFill>
                  <a:schemeClr val="dk2"/>
                </a:solidFill>
              </a:defRPr>
            </a:lvl1pPr>
            <a:lvl2pPr lvl="1" algn="ctr" rtl="0">
              <a:lnSpc>
                <a:spcPct val="100000"/>
              </a:lnSpc>
              <a:spcBef>
                <a:spcPts val="0"/>
              </a:spcBef>
              <a:spcAft>
                <a:spcPts val="0"/>
              </a:spcAft>
              <a:buClr>
                <a:schemeClr val="dk2"/>
              </a:buClr>
              <a:buSzPts val="1600"/>
              <a:buNone/>
              <a:defRPr sz="1600">
                <a:solidFill>
                  <a:schemeClr val="dk2"/>
                </a:solidFill>
              </a:defRPr>
            </a:lvl2pPr>
            <a:lvl3pPr lvl="2" algn="ctr" rtl="0">
              <a:lnSpc>
                <a:spcPct val="100000"/>
              </a:lnSpc>
              <a:spcBef>
                <a:spcPts val="0"/>
              </a:spcBef>
              <a:spcAft>
                <a:spcPts val="0"/>
              </a:spcAft>
              <a:buClr>
                <a:schemeClr val="dk2"/>
              </a:buClr>
              <a:buSzPts val="1600"/>
              <a:buNone/>
              <a:defRPr sz="1600">
                <a:solidFill>
                  <a:schemeClr val="dk2"/>
                </a:solidFill>
              </a:defRPr>
            </a:lvl3pPr>
            <a:lvl4pPr lvl="3" algn="ctr" rtl="0">
              <a:lnSpc>
                <a:spcPct val="100000"/>
              </a:lnSpc>
              <a:spcBef>
                <a:spcPts val="0"/>
              </a:spcBef>
              <a:spcAft>
                <a:spcPts val="0"/>
              </a:spcAft>
              <a:buClr>
                <a:schemeClr val="dk2"/>
              </a:buClr>
              <a:buSzPts val="1600"/>
              <a:buNone/>
              <a:defRPr sz="1600">
                <a:solidFill>
                  <a:schemeClr val="dk2"/>
                </a:solidFill>
              </a:defRPr>
            </a:lvl4pPr>
            <a:lvl5pPr lvl="4" algn="ctr" rtl="0">
              <a:lnSpc>
                <a:spcPct val="100000"/>
              </a:lnSpc>
              <a:spcBef>
                <a:spcPts val="0"/>
              </a:spcBef>
              <a:spcAft>
                <a:spcPts val="0"/>
              </a:spcAft>
              <a:buClr>
                <a:schemeClr val="dk2"/>
              </a:buClr>
              <a:buSzPts val="1600"/>
              <a:buNone/>
              <a:defRPr sz="1600">
                <a:solidFill>
                  <a:schemeClr val="dk2"/>
                </a:solidFill>
              </a:defRPr>
            </a:lvl5pPr>
            <a:lvl6pPr lvl="5" algn="ctr" rtl="0">
              <a:lnSpc>
                <a:spcPct val="100000"/>
              </a:lnSpc>
              <a:spcBef>
                <a:spcPts val="0"/>
              </a:spcBef>
              <a:spcAft>
                <a:spcPts val="0"/>
              </a:spcAft>
              <a:buClr>
                <a:schemeClr val="dk2"/>
              </a:buClr>
              <a:buSzPts val="1600"/>
              <a:buNone/>
              <a:defRPr sz="1600">
                <a:solidFill>
                  <a:schemeClr val="dk2"/>
                </a:solidFill>
              </a:defRPr>
            </a:lvl6pPr>
            <a:lvl7pPr lvl="6" algn="ctr" rtl="0">
              <a:lnSpc>
                <a:spcPct val="100000"/>
              </a:lnSpc>
              <a:spcBef>
                <a:spcPts val="0"/>
              </a:spcBef>
              <a:spcAft>
                <a:spcPts val="0"/>
              </a:spcAft>
              <a:buClr>
                <a:schemeClr val="dk2"/>
              </a:buClr>
              <a:buSzPts val="1600"/>
              <a:buNone/>
              <a:defRPr sz="1600">
                <a:solidFill>
                  <a:schemeClr val="dk2"/>
                </a:solidFill>
              </a:defRPr>
            </a:lvl7pPr>
            <a:lvl8pPr lvl="7" algn="ctr" rtl="0">
              <a:lnSpc>
                <a:spcPct val="100000"/>
              </a:lnSpc>
              <a:spcBef>
                <a:spcPts val="0"/>
              </a:spcBef>
              <a:spcAft>
                <a:spcPts val="0"/>
              </a:spcAft>
              <a:buClr>
                <a:schemeClr val="dk2"/>
              </a:buClr>
              <a:buSzPts val="1600"/>
              <a:buNone/>
              <a:defRPr sz="1600">
                <a:solidFill>
                  <a:schemeClr val="dk2"/>
                </a:solidFill>
              </a:defRPr>
            </a:lvl8pPr>
            <a:lvl9pPr lvl="8" algn="ctr" rtl="0">
              <a:lnSpc>
                <a:spcPct val="100000"/>
              </a:lnSpc>
              <a:spcBef>
                <a:spcPts val="0"/>
              </a:spcBef>
              <a:spcAft>
                <a:spcPts val="0"/>
              </a:spcAft>
              <a:buClr>
                <a:schemeClr val="dk2"/>
              </a:buClr>
              <a:buSzPts val="1600"/>
              <a:buNone/>
              <a:defRPr sz="1600">
                <a:solidFill>
                  <a:schemeClr val="dk2"/>
                </a:solidFill>
              </a:defRPr>
            </a:lvl9pPr>
          </a:lstStyle>
          <a:p>
            <a:endParaRPr/>
          </a:p>
        </p:txBody>
      </p:sp>
      <p:sp>
        <p:nvSpPr>
          <p:cNvPr id="98" name="Google Shape;98;p16"/>
          <p:cNvSpPr txBox="1">
            <a:spLocks noGrp="1"/>
          </p:cNvSpPr>
          <p:nvPr>
            <p:ph type="title" idx="2" hasCustomPrompt="1"/>
          </p:nvPr>
        </p:nvSpPr>
        <p:spPr>
          <a:xfrm>
            <a:off x="2485200" y="2742425"/>
            <a:ext cx="4173600" cy="751800"/>
          </a:xfrm>
          <a:prstGeom prst="rect">
            <a:avLst/>
          </a:prstGeom>
        </p:spPr>
        <p:txBody>
          <a:bodyPr spcFirstLastPara="1" wrap="square" lIns="91425" tIns="91425" rIns="91425" bIns="91425" anchor="b" anchorCtr="0">
            <a:noAutofit/>
          </a:bodyPr>
          <a:lstStyle>
            <a:lvl1pPr lvl="0" rtl="0">
              <a:spcBef>
                <a:spcPts val="0"/>
              </a:spcBef>
              <a:spcAft>
                <a:spcPts val="0"/>
              </a:spcAft>
              <a:buSzPts val="5600"/>
              <a:buNone/>
              <a:defRPr sz="5600"/>
            </a:lvl1pPr>
            <a:lvl2pPr lvl="1" rtl="0">
              <a:spcBef>
                <a:spcPts val="0"/>
              </a:spcBef>
              <a:spcAft>
                <a:spcPts val="0"/>
              </a:spcAft>
              <a:buSzPts val="5600"/>
              <a:buNone/>
              <a:defRPr sz="5600"/>
            </a:lvl2pPr>
            <a:lvl3pPr lvl="2" rtl="0">
              <a:spcBef>
                <a:spcPts val="0"/>
              </a:spcBef>
              <a:spcAft>
                <a:spcPts val="0"/>
              </a:spcAft>
              <a:buSzPts val="5600"/>
              <a:buNone/>
              <a:defRPr sz="5600"/>
            </a:lvl3pPr>
            <a:lvl4pPr lvl="3" rtl="0">
              <a:spcBef>
                <a:spcPts val="0"/>
              </a:spcBef>
              <a:spcAft>
                <a:spcPts val="0"/>
              </a:spcAft>
              <a:buSzPts val="5600"/>
              <a:buNone/>
              <a:defRPr sz="5600"/>
            </a:lvl4pPr>
            <a:lvl5pPr lvl="4" rtl="0">
              <a:spcBef>
                <a:spcPts val="0"/>
              </a:spcBef>
              <a:spcAft>
                <a:spcPts val="0"/>
              </a:spcAft>
              <a:buSzPts val="5600"/>
              <a:buNone/>
              <a:defRPr sz="5600"/>
            </a:lvl5pPr>
            <a:lvl6pPr lvl="5" rtl="0">
              <a:spcBef>
                <a:spcPts val="0"/>
              </a:spcBef>
              <a:spcAft>
                <a:spcPts val="0"/>
              </a:spcAft>
              <a:buSzPts val="5600"/>
              <a:buNone/>
              <a:defRPr sz="5600"/>
            </a:lvl6pPr>
            <a:lvl7pPr lvl="6" rtl="0">
              <a:spcBef>
                <a:spcPts val="0"/>
              </a:spcBef>
              <a:spcAft>
                <a:spcPts val="0"/>
              </a:spcAft>
              <a:buSzPts val="5600"/>
              <a:buNone/>
              <a:defRPr sz="5600"/>
            </a:lvl7pPr>
            <a:lvl8pPr lvl="7" rtl="0">
              <a:spcBef>
                <a:spcPts val="0"/>
              </a:spcBef>
              <a:spcAft>
                <a:spcPts val="0"/>
              </a:spcAft>
              <a:buSzPts val="5600"/>
              <a:buNone/>
              <a:defRPr sz="5600"/>
            </a:lvl8pPr>
            <a:lvl9pPr lvl="8" rtl="0">
              <a:spcBef>
                <a:spcPts val="0"/>
              </a:spcBef>
              <a:spcAft>
                <a:spcPts val="0"/>
              </a:spcAft>
              <a:buSzPts val="5600"/>
              <a:buNone/>
              <a:defRPr sz="5600"/>
            </a:lvl9pPr>
          </a:lstStyle>
          <a:p>
            <a:r>
              <a:t>xx%</a:t>
            </a:r>
          </a:p>
        </p:txBody>
      </p:sp>
      <p:sp>
        <p:nvSpPr>
          <p:cNvPr id="99" name="Google Shape;99;p16"/>
          <p:cNvSpPr txBox="1">
            <a:spLocks noGrp="1"/>
          </p:cNvSpPr>
          <p:nvPr>
            <p:ph type="subTitle" idx="3"/>
          </p:nvPr>
        </p:nvSpPr>
        <p:spPr>
          <a:xfrm>
            <a:off x="2485200" y="3508125"/>
            <a:ext cx="4173600" cy="27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600"/>
              <a:buNone/>
              <a:defRPr sz="1600">
                <a:solidFill>
                  <a:schemeClr val="dk2"/>
                </a:solidFill>
              </a:defRPr>
            </a:lvl1pPr>
            <a:lvl2pPr lvl="1" algn="ctr" rtl="0">
              <a:lnSpc>
                <a:spcPct val="100000"/>
              </a:lnSpc>
              <a:spcBef>
                <a:spcPts val="0"/>
              </a:spcBef>
              <a:spcAft>
                <a:spcPts val="0"/>
              </a:spcAft>
              <a:buClr>
                <a:schemeClr val="dk2"/>
              </a:buClr>
              <a:buSzPts val="1600"/>
              <a:buNone/>
              <a:defRPr sz="1600">
                <a:solidFill>
                  <a:schemeClr val="dk2"/>
                </a:solidFill>
              </a:defRPr>
            </a:lvl2pPr>
            <a:lvl3pPr lvl="2" algn="ctr" rtl="0">
              <a:lnSpc>
                <a:spcPct val="100000"/>
              </a:lnSpc>
              <a:spcBef>
                <a:spcPts val="0"/>
              </a:spcBef>
              <a:spcAft>
                <a:spcPts val="0"/>
              </a:spcAft>
              <a:buClr>
                <a:schemeClr val="dk2"/>
              </a:buClr>
              <a:buSzPts val="1600"/>
              <a:buNone/>
              <a:defRPr sz="1600">
                <a:solidFill>
                  <a:schemeClr val="dk2"/>
                </a:solidFill>
              </a:defRPr>
            </a:lvl3pPr>
            <a:lvl4pPr lvl="3" algn="ctr" rtl="0">
              <a:lnSpc>
                <a:spcPct val="100000"/>
              </a:lnSpc>
              <a:spcBef>
                <a:spcPts val="0"/>
              </a:spcBef>
              <a:spcAft>
                <a:spcPts val="0"/>
              </a:spcAft>
              <a:buClr>
                <a:schemeClr val="dk2"/>
              </a:buClr>
              <a:buSzPts val="1600"/>
              <a:buNone/>
              <a:defRPr sz="1600">
                <a:solidFill>
                  <a:schemeClr val="dk2"/>
                </a:solidFill>
              </a:defRPr>
            </a:lvl4pPr>
            <a:lvl5pPr lvl="4" algn="ctr" rtl="0">
              <a:lnSpc>
                <a:spcPct val="100000"/>
              </a:lnSpc>
              <a:spcBef>
                <a:spcPts val="0"/>
              </a:spcBef>
              <a:spcAft>
                <a:spcPts val="0"/>
              </a:spcAft>
              <a:buClr>
                <a:schemeClr val="dk2"/>
              </a:buClr>
              <a:buSzPts val="1600"/>
              <a:buNone/>
              <a:defRPr sz="1600">
                <a:solidFill>
                  <a:schemeClr val="dk2"/>
                </a:solidFill>
              </a:defRPr>
            </a:lvl5pPr>
            <a:lvl6pPr lvl="5" algn="ctr" rtl="0">
              <a:lnSpc>
                <a:spcPct val="100000"/>
              </a:lnSpc>
              <a:spcBef>
                <a:spcPts val="0"/>
              </a:spcBef>
              <a:spcAft>
                <a:spcPts val="0"/>
              </a:spcAft>
              <a:buClr>
                <a:schemeClr val="dk2"/>
              </a:buClr>
              <a:buSzPts val="1600"/>
              <a:buNone/>
              <a:defRPr sz="1600">
                <a:solidFill>
                  <a:schemeClr val="dk2"/>
                </a:solidFill>
              </a:defRPr>
            </a:lvl6pPr>
            <a:lvl7pPr lvl="6" algn="ctr" rtl="0">
              <a:lnSpc>
                <a:spcPct val="100000"/>
              </a:lnSpc>
              <a:spcBef>
                <a:spcPts val="0"/>
              </a:spcBef>
              <a:spcAft>
                <a:spcPts val="0"/>
              </a:spcAft>
              <a:buClr>
                <a:schemeClr val="dk2"/>
              </a:buClr>
              <a:buSzPts val="1600"/>
              <a:buNone/>
              <a:defRPr sz="1600">
                <a:solidFill>
                  <a:schemeClr val="dk2"/>
                </a:solidFill>
              </a:defRPr>
            </a:lvl7pPr>
            <a:lvl8pPr lvl="7" algn="ctr" rtl="0">
              <a:lnSpc>
                <a:spcPct val="100000"/>
              </a:lnSpc>
              <a:spcBef>
                <a:spcPts val="0"/>
              </a:spcBef>
              <a:spcAft>
                <a:spcPts val="0"/>
              </a:spcAft>
              <a:buClr>
                <a:schemeClr val="dk2"/>
              </a:buClr>
              <a:buSzPts val="1600"/>
              <a:buNone/>
              <a:defRPr sz="1600">
                <a:solidFill>
                  <a:schemeClr val="dk2"/>
                </a:solidFill>
              </a:defRPr>
            </a:lvl8pPr>
            <a:lvl9pPr lvl="8" algn="ctr" rtl="0">
              <a:lnSpc>
                <a:spcPct val="100000"/>
              </a:lnSpc>
              <a:spcBef>
                <a:spcPts val="0"/>
              </a:spcBef>
              <a:spcAft>
                <a:spcPts val="0"/>
              </a:spcAft>
              <a:buClr>
                <a:schemeClr val="dk2"/>
              </a:buClr>
              <a:buSzPts val="1600"/>
              <a:buNone/>
              <a:defRPr sz="1600">
                <a:solidFill>
                  <a:schemeClr val="dk2"/>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CUSTOM_2_1_1">
    <p:bg>
      <p:bgPr>
        <a:solidFill>
          <a:schemeClr val="dk1"/>
        </a:solidFill>
        <a:effectLst/>
      </p:bgPr>
    </p:bg>
    <p:spTree>
      <p:nvGrpSpPr>
        <p:cNvPr id="1" name="Shape 100"/>
        <p:cNvGrpSpPr/>
        <p:nvPr/>
      </p:nvGrpSpPr>
      <p:grpSpPr>
        <a:xfrm>
          <a:off x="0" y="0"/>
          <a:ext cx="0" cy="0"/>
          <a:chOff x="0" y="0"/>
          <a:chExt cx="0" cy="0"/>
        </a:xfrm>
      </p:grpSpPr>
      <p:pic>
        <p:nvPicPr>
          <p:cNvPr id="101" name="Google Shape;101;p17"/>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02" name="Google Shape;102;p17"/>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03" name="Google Shape;103;p17"/>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_2_1_1_1">
    <p:bg>
      <p:bgPr>
        <a:solidFill>
          <a:schemeClr val="dk1"/>
        </a:solidFill>
        <a:effectLst/>
      </p:bgPr>
    </p:bg>
    <p:spTree>
      <p:nvGrpSpPr>
        <p:cNvPr id="1" name="Shape 104"/>
        <p:cNvGrpSpPr/>
        <p:nvPr/>
      </p:nvGrpSpPr>
      <p:grpSpPr>
        <a:xfrm>
          <a:off x="0" y="0"/>
          <a:ext cx="0" cy="0"/>
          <a:chOff x="0" y="0"/>
          <a:chExt cx="0" cy="0"/>
        </a:xfrm>
      </p:grpSpPr>
      <p:pic>
        <p:nvPicPr>
          <p:cNvPr id="105" name="Google Shape;105;p18"/>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06" name="Google Shape;106;p18"/>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07" name="Google Shape;107;p18"/>
          <p:cNvSpPr txBox="1">
            <a:spLocks noGrp="1"/>
          </p:cNvSpPr>
          <p:nvPr>
            <p:ph type="title"/>
          </p:nvPr>
        </p:nvSpPr>
        <p:spPr>
          <a:xfrm>
            <a:off x="2833050" y="1425500"/>
            <a:ext cx="3477900" cy="978000"/>
          </a:xfrm>
          <a:prstGeom prst="rect">
            <a:avLst/>
          </a:prstGeom>
        </p:spPr>
        <p:txBody>
          <a:bodyPr spcFirstLastPara="1" wrap="square" lIns="91425" tIns="91425" rIns="91425" bIns="91425" anchor="t" anchorCtr="0">
            <a:noAutofit/>
          </a:bodyPr>
          <a:lstStyle>
            <a:lvl1pPr lvl="0" rtl="0">
              <a:spcBef>
                <a:spcPts val="0"/>
              </a:spcBef>
              <a:spcAft>
                <a:spcPts val="0"/>
              </a:spcAft>
              <a:buSzPts val="8300"/>
              <a:buNone/>
              <a:defRPr sz="8300"/>
            </a:lvl1pPr>
            <a:lvl2pPr lvl="1" rtl="0">
              <a:spcBef>
                <a:spcPts val="0"/>
              </a:spcBef>
              <a:spcAft>
                <a:spcPts val="0"/>
              </a:spcAft>
              <a:buSzPts val="8300"/>
              <a:buNone/>
              <a:defRPr sz="8300"/>
            </a:lvl2pPr>
            <a:lvl3pPr lvl="2" rtl="0">
              <a:spcBef>
                <a:spcPts val="0"/>
              </a:spcBef>
              <a:spcAft>
                <a:spcPts val="0"/>
              </a:spcAft>
              <a:buSzPts val="8300"/>
              <a:buNone/>
              <a:defRPr sz="8300"/>
            </a:lvl3pPr>
            <a:lvl4pPr lvl="3" rtl="0">
              <a:spcBef>
                <a:spcPts val="0"/>
              </a:spcBef>
              <a:spcAft>
                <a:spcPts val="0"/>
              </a:spcAft>
              <a:buSzPts val="8300"/>
              <a:buNone/>
              <a:defRPr sz="8300"/>
            </a:lvl4pPr>
            <a:lvl5pPr lvl="4" rtl="0">
              <a:spcBef>
                <a:spcPts val="0"/>
              </a:spcBef>
              <a:spcAft>
                <a:spcPts val="0"/>
              </a:spcAft>
              <a:buSzPts val="8300"/>
              <a:buNone/>
              <a:defRPr sz="8300"/>
            </a:lvl5pPr>
            <a:lvl6pPr lvl="5" rtl="0">
              <a:spcBef>
                <a:spcPts val="0"/>
              </a:spcBef>
              <a:spcAft>
                <a:spcPts val="0"/>
              </a:spcAft>
              <a:buSzPts val="8300"/>
              <a:buNone/>
              <a:defRPr sz="8300"/>
            </a:lvl6pPr>
            <a:lvl7pPr lvl="6" rtl="0">
              <a:spcBef>
                <a:spcPts val="0"/>
              </a:spcBef>
              <a:spcAft>
                <a:spcPts val="0"/>
              </a:spcAft>
              <a:buSzPts val="8300"/>
              <a:buNone/>
              <a:defRPr sz="8300"/>
            </a:lvl7pPr>
            <a:lvl8pPr lvl="7" rtl="0">
              <a:spcBef>
                <a:spcPts val="0"/>
              </a:spcBef>
              <a:spcAft>
                <a:spcPts val="0"/>
              </a:spcAft>
              <a:buSzPts val="8300"/>
              <a:buNone/>
              <a:defRPr sz="8300"/>
            </a:lvl8pPr>
            <a:lvl9pPr lvl="8" rtl="0">
              <a:spcBef>
                <a:spcPts val="0"/>
              </a:spcBef>
              <a:spcAft>
                <a:spcPts val="0"/>
              </a:spcAft>
              <a:buSzPts val="8300"/>
              <a:buNone/>
              <a:defRPr sz="8300"/>
            </a:lvl9pPr>
          </a:lstStyle>
          <a:p>
            <a:endParaRPr/>
          </a:p>
        </p:txBody>
      </p:sp>
      <p:sp>
        <p:nvSpPr>
          <p:cNvPr id="108" name="Google Shape;108;p18"/>
          <p:cNvSpPr txBox="1">
            <a:spLocks noGrp="1"/>
          </p:cNvSpPr>
          <p:nvPr>
            <p:ph type="subTitle" idx="1"/>
          </p:nvPr>
        </p:nvSpPr>
        <p:spPr>
          <a:xfrm>
            <a:off x="3095550" y="2631988"/>
            <a:ext cx="2952900" cy="100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700"/>
              <a:buNone/>
              <a:defRPr sz="1700"/>
            </a:lvl1pPr>
            <a:lvl2pPr lvl="1" algn="ctr" rtl="0">
              <a:lnSpc>
                <a:spcPct val="100000"/>
              </a:lnSpc>
              <a:spcBef>
                <a:spcPts val="0"/>
              </a:spcBef>
              <a:spcAft>
                <a:spcPts val="0"/>
              </a:spcAft>
              <a:buSzPts val="1700"/>
              <a:buNone/>
              <a:defRPr sz="1700"/>
            </a:lvl2pPr>
            <a:lvl3pPr lvl="2" algn="ctr" rtl="0">
              <a:lnSpc>
                <a:spcPct val="100000"/>
              </a:lnSpc>
              <a:spcBef>
                <a:spcPts val="0"/>
              </a:spcBef>
              <a:spcAft>
                <a:spcPts val="0"/>
              </a:spcAft>
              <a:buSzPts val="1700"/>
              <a:buNone/>
              <a:defRPr sz="1700"/>
            </a:lvl3pPr>
            <a:lvl4pPr lvl="3" algn="ctr" rtl="0">
              <a:lnSpc>
                <a:spcPct val="100000"/>
              </a:lnSpc>
              <a:spcBef>
                <a:spcPts val="0"/>
              </a:spcBef>
              <a:spcAft>
                <a:spcPts val="0"/>
              </a:spcAft>
              <a:buSzPts val="1700"/>
              <a:buNone/>
              <a:defRPr sz="1700"/>
            </a:lvl4pPr>
            <a:lvl5pPr lvl="4" algn="ctr" rtl="0">
              <a:lnSpc>
                <a:spcPct val="100000"/>
              </a:lnSpc>
              <a:spcBef>
                <a:spcPts val="0"/>
              </a:spcBef>
              <a:spcAft>
                <a:spcPts val="0"/>
              </a:spcAft>
              <a:buSzPts val="1700"/>
              <a:buNone/>
              <a:defRPr sz="1700"/>
            </a:lvl5pPr>
            <a:lvl6pPr lvl="5" algn="ctr" rtl="0">
              <a:lnSpc>
                <a:spcPct val="100000"/>
              </a:lnSpc>
              <a:spcBef>
                <a:spcPts val="0"/>
              </a:spcBef>
              <a:spcAft>
                <a:spcPts val="0"/>
              </a:spcAft>
              <a:buSzPts val="1700"/>
              <a:buNone/>
              <a:defRPr sz="1700"/>
            </a:lvl6pPr>
            <a:lvl7pPr lvl="6" algn="ctr" rtl="0">
              <a:lnSpc>
                <a:spcPct val="100000"/>
              </a:lnSpc>
              <a:spcBef>
                <a:spcPts val="0"/>
              </a:spcBef>
              <a:spcAft>
                <a:spcPts val="0"/>
              </a:spcAft>
              <a:buSzPts val="1700"/>
              <a:buNone/>
              <a:defRPr sz="1700"/>
            </a:lvl7pPr>
            <a:lvl8pPr lvl="7" algn="ctr" rtl="0">
              <a:lnSpc>
                <a:spcPct val="100000"/>
              </a:lnSpc>
              <a:spcBef>
                <a:spcPts val="0"/>
              </a:spcBef>
              <a:spcAft>
                <a:spcPts val="0"/>
              </a:spcAft>
              <a:buSzPts val="1700"/>
              <a:buNone/>
              <a:defRPr sz="1700"/>
            </a:lvl8pPr>
            <a:lvl9pPr lvl="8" algn="ctr" rtl="0">
              <a:lnSpc>
                <a:spcPct val="100000"/>
              </a:lnSpc>
              <a:spcBef>
                <a:spcPts val="0"/>
              </a:spcBef>
              <a:spcAft>
                <a:spcPts val="0"/>
              </a:spcAft>
              <a:buSzPts val="1700"/>
              <a:buNone/>
              <a:defRPr sz="17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2_1_1_1_1">
    <p:bg>
      <p:bgPr>
        <a:solidFill>
          <a:schemeClr val="dk1"/>
        </a:solidFill>
        <a:effectLst/>
      </p:bgPr>
    </p:bg>
    <p:spTree>
      <p:nvGrpSpPr>
        <p:cNvPr id="1" name="Shape 109"/>
        <p:cNvGrpSpPr/>
        <p:nvPr/>
      </p:nvGrpSpPr>
      <p:grpSpPr>
        <a:xfrm>
          <a:off x="0" y="0"/>
          <a:ext cx="0" cy="0"/>
          <a:chOff x="0" y="0"/>
          <a:chExt cx="0" cy="0"/>
        </a:xfrm>
      </p:grpSpPr>
      <p:pic>
        <p:nvPicPr>
          <p:cNvPr id="110" name="Google Shape;110;p19"/>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11" name="Google Shape;111;p19"/>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12" name="Google Shape;112;p19"/>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13" name="Google Shape;113;p19"/>
          <p:cNvSpPr txBox="1">
            <a:spLocks noGrp="1"/>
          </p:cNvSpPr>
          <p:nvPr>
            <p:ph type="subTitle" idx="1"/>
          </p:nvPr>
        </p:nvSpPr>
        <p:spPr>
          <a:xfrm>
            <a:off x="5373750" y="2255950"/>
            <a:ext cx="2750400" cy="114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2_1_1_1_1_1">
    <p:bg>
      <p:bgPr>
        <a:solidFill>
          <a:schemeClr val="dk1"/>
        </a:solidFill>
        <a:effectLst/>
      </p:bgPr>
    </p:bg>
    <p:spTree>
      <p:nvGrpSpPr>
        <p:cNvPr id="1" name="Shape 114"/>
        <p:cNvGrpSpPr/>
        <p:nvPr/>
      </p:nvGrpSpPr>
      <p:grpSpPr>
        <a:xfrm>
          <a:off x="0" y="0"/>
          <a:ext cx="0" cy="0"/>
          <a:chOff x="0" y="0"/>
          <a:chExt cx="0" cy="0"/>
        </a:xfrm>
      </p:grpSpPr>
      <p:pic>
        <p:nvPicPr>
          <p:cNvPr id="115" name="Google Shape;115;p20"/>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16" name="Google Shape;116;p20"/>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17" name="Google Shape;117;p20"/>
          <p:cNvSpPr txBox="1">
            <a:spLocks noGrp="1"/>
          </p:cNvSpPr>
          <p:nvPr>
            <p:ph type="title"/>
          </p:nvPr>
        </p:nvSpPr>
        <p:spPr>
          <a:xfrm>
            <a:off x="2694275" y="1034825"/>
            <a:ext cx="37554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4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18" name="Google Shape;118;p20"/>
          <p:cNvSpPr txBox="1">
            <a:spLocks noGrp="1"/>
          </p:cNvSpPr>
          <p:nvPr>
            <p:ph type="subTitle" idx="1"/>
          </p:nvPr>
        </p:nvSpPr>
        <p:spPr>
          <a:xfrm>
            <a:off x="2276400" y="1968625"/>
            <a:ext cx="4591200" cy="219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Font typeface="Arial"/>
              <a:buChar char="●"/>
              <a:defRPr sz="1600"/>
            </a:lvl1pPr>
            <a:lvl2pPr lvl="1" algn="ctr" rtl="0">
              <a:lnSpc>
                <a:spcPct val="100000"/>
              </a:lnSpc>
              <a:spcBef>
                <a:spcPts val="0"/>
              </a:spcBef>
              <a:spcAft>
                <a:spcPts val="0"/>
              </a:spcAft>
              <a:buSzPts val="1400"/>
              <a:buFont typeface="Arial"/>
              <a:buChar char="○"/>
              <a:defRPr/>
            </a:lvl2pPr>
            <a:lvl3pPr lvl="2" algn="ctr" rtl="0">
              <a:lnSpc>
                <a:spcPct val="100000"/>
              </a:lnSpc>
              <a:spcBef>
                <a:spcPts val="0"/>
              </a:spcBef>
              <a:spcAft>
                <a:spcPts val="0"/>
              </a:spcAft>
              <a:buSzPts val="1400"/>
              <a:buFont typeface="Arial"/>
              <a:buChar char="■"/>
              <a:defRPr/>
            </a:lvl3pPr>
            <a:lvl4pPr lvl="3" algn="ctr" rtl="0">
              <a:lnSpc>
                <a:spcPct val="100000"/>
              </a:lnSpc>
              <a:spcBef>
                <a:spcPts val="0"/>
              </a:spcBef>
              <a:spcAft>
                <a:spcPts val="0"/>
              </a:spcAft>
              <a:buSzPts val="1400"/>
              <a:buFont typeface="Arial"/>
              <a:buChar char="●"/>
              <a:defRPr/>
            </a:lvl4pPr>
            <a:lvl5pPr lvl="4" algn="ctr" rtl="0">
              <a:lnSpc>
                <a:spcPct val="100000"/>
              </a:lnSpc>
              <a:spcBef>
                <a:spcPts val="0"/>
              </a:spcBef>
              <a:spcAft>
                <a:spcPts val="0"/>
              </a:spcAft>
              <a:buSzPts val="1400"/>
              <a:buFont typeface="Arial"/>
              <a:buChar char="○"/>
              <a:defRPr/>
            </a:lvl5pPr>
            <a:lvl6pPr lvl="5" algn="ctr" rtl="0">
              <a:lnSpc>
                <a:spcPct val="100000"/>
              </a:lnSpc>
              <a:spcBef>
                <a:spcPts val="0"/>
              </a:spcBef>
              <a:spcAft>
                <a:spcPts val="0"/>
              </a:spcAft>
              <a:buSzPts val="1400"/>
              <a:buFont typeface="Arial"/>
              <a:buChar char="■"/>
              <a:defRPr/>
            </a:lvl6pPr>
            <a:lvl7pPr lvl="6" algn="ctr" rtl="0">
              <a:lnSpc>
                <a:spcPct val="100000"/>
              </a:lnSpc>
              <a:spcBef>
                <a:spcPts val="0"/>
              </a:spcBef>
              <a:spcAft>
                <a:spcPts val="0"/>
              </a:spcAft>
              <a:buSzPts val="1400"/>
              <a:buFont typeface="Arial"/>
              <a:buChar char="●"/>
              <a:defRPr/>
            </a:lvl7pPr>
            <a:lvl8pPr lvl="7" algn="ctr" rtl="0">
              <a:lnSpc>
                <a:spcPct val="100000"/>
              </a:lnSpc>
              <a:spcBef>
                <a:spcPts val="0"/>
              </a:spcBef>
              <a:spcAft>
                <a:spcPts val="0"/>
              </a:spcAft>
              <a:buSzPts val="1400"/>
              <a:buFont typeface="Arial"/>
              <a:buChar char="○"/>
              <a:defRPr/>
            </a:lvl8pPr>
            <a:lvl9pPr lvl="8" algn="ctr" rtl="0">
              <a:lnSpc>
                <a:spcPct val="100000"/>
              </a:lnSpc>
              <a:spcBef>
                <a:spcPts val="0"/>
              </a:spcBef>
              <a:spcAft>
                <a:spcPts val="0"/>
              </a:spcAft>
              <a:buSzPts val="1400"/>
              <a:buFont typeface="Arial"/>
              <a:buChar char="■"/>
              <a:defRPr/>
            </a:lvl9pPr>
          </a:lstStyle>
          <a:p>
            <a:endParaRPr/>
          </a:p>
        </p:txBody>
      </p:sp>
      <p:pic>
        <p:nvPicPr>
          <p:cNvPr id="119" name="Google Shape;119;p20"/>
          <p:cNvPicPr preferRelativeResize="0"/>
          <p:nvPr/>
        </p:nvPicPr>
        <p:blipFill>
          <a:blip r:embed="rId2">
            <a:alphaModFix/>
          </a:blip>
          <a:stretch>
            <a:fillRect/>
          </a:stretch>
        </p:blipFill>
        <p:spPr>
          <a:xfrm>
            <a:off x="-27538" y="-28787"/>
            <a:ext cx="9199075" cy="520107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5" name="Google Shape;15;p3"/>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6" name="Google Shape;16;p3"/>
          <p:cNvSpPr txBox="1">
            <a:spLocks noGrp="1"/>
          </p:cNvSpPr>
          <p:nvPr>
            <p:ph type="title"/>
          </p:nvPr>
        </p:nvSpPr>
        <p:spPr>
          <a:xfrm>
            <a:off x="2197650" y="2078738"/>
            <a:ext cx="4748700" cy="831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endParaRPr/>
          </a:p>
        </p:txBody>
      </p:sp>
      <p:sp>
        <p:nvSpPr>
          <p:cNvPr id="17" name="Google Shape;17;p3"/>
          <p:cNvSpPr txBox="1">
            <a:spLocks noGrp="1"/>
          </p:cNvSpPr>
          <p:nvPr>
            <p:ph type="subTitle" idx="1"/>
          </p:nvPr>
        </p:nvSpPr>
        <p:spPr>
          <a:xfrm>
            <a:off x="3044400" y="3178125"/>
            <a:ext cx="3055200" cy="5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8" name="Google Shape;18;p3"/>
          <p:cNvSpPr txBox="1">
            <a:spLocks noGrp="1"/>
          </p:cNvSpPr>
          <p:nvPr>
            <p:ph type="title" idx="2" hasCustomPrompt="1"/>
          </p:nvPr>
        </p:nvSpPr>
        <p:spPr>
          <a:xfrm>
            <a:off x="2197650" y="1282513"/>
            <a:ext cx="4748700" cy="831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6000"/>
              <a:buNone/>
              <a:defRPr sz="6000">
                <a:solidFill>
                  <a:schemeClr val="dk2"/>
                </a:solidFill>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CUSTOM_2_1_1_1_1_1_1">
    <p:bg>
      <p:bgPr>
        <a:solidFill>
          <a:schemeClr val="dk1"/>
        </a:solidFill>
        <a:effectLst/>
      </p:bgPr>
    </p:bg>
    <p:spTree>
      <p:nvGrpSpPr>
        <p:cNvPr id="1" name="Shape 120"/>
        <p:cNvGrpSpPr/>
        <p:nvPr/>
      </p:nvGrpSpPr>
      <p:grpSpPr>
        <a:xfrm>
          <a:off x="0" y="0"/>
          <a:ext cx="0" cy="0"/>
          <a:chOff x="0" y="0"/>
          <a:chExt cx="0" cy="0"/>
        </a:xfrm>
      </p:grpSpPr>
      <p:pic>
        <p:nvPicPr>
          <p:cNvPr id="121" name="Google Shape;121;p21"/>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22" name="Google Shape;122;p21"/>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23" name="Google Shape;123;p21"/>
          <p:cNvSpPr txBox="1">
            <a:spLocks noGrp="1"/>
          </p:cNvSpPr>
          <p:nvPr>
            <p:ph type="title"/>
          </p:nvPr>
        </p:nvSpPr>
        <p:spPr>
          <a:xfrm>
            <a:off x="4920000" y="1588475"/>
            <a:ext cx="316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24" name="Google Shape;124;p21"/>
          <p:cNvSpPr txBox="1">
            <a:spLocks noGrp="1"/>
          </p:cNvSpPr>
          <p:nvPr>
            <p:ph type="subTitle" idx="1"/>
          </p:nvPr>
        </p:nvSpPr>
        <p:spPr>
          <a:xfrm>
            <a:off x="4920000" y="2283550"/>
            <a:ext cx="3162600" cy="130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4">
  <p:cSld name="CUSTOM_2_1_1_1_1_1_1_1">
    <p:bg>
      <p:bgPr>
        <a:solidFill>
          <a:schemeClr val="dk1"/>
        </a:solidFill>
        <a:effectLst/>
      </p:bgPr>
    </p:bg>
    <p:spTree>
      <p:nvGrpSpPr>
        <p:cNvPr id="1" name="Shape 125"/>
        <p:cNvGrpSpPr/>
        <p:nvPr/>
      </p:nvGrpSpPr>
      <p:grpSpPr>
        <a:xfrm>
          <a:off x="0" y="0"/>
          <a:ext cx="0" cy="0"/>
          <a:chOff x="0" y="0"/>
          <a:chExt cx="0" cy="0"/>
        </a:xfrm>
      </p:grpSpPr>
      <p:pic>
        <p:nvPicPr>
          <p:cNvPr id="126" name="Google Shape;126;p22"/>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27" name="Google Shape;127;p22"/>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28" name="Google Shape;128;p22"/>
          <p:cNvSpPr txBox="1">
            <a:spLocks noGrp="1"/>
          </p:cNvSpPr>
          <p:nvPr>
            <p:ph type="title"/>
          </p:nvPr>
        </p:nvSpPr>
        <p:spPr>
          <a:xfrm flipH="1">
            <a:off x="1172525" y="1588475"/>
            <a:ext cx="316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29" name="Google Shape;129;p22"/>
          <p:cNvSpPr txBox="1">
            <a:spLocks noGrp="1"/>
          </p:cNvSpPr>
          <p:nvPr>
            <p:ph type="subTitle" idx="1"/>
          </p:nvPr>
        </p:nvSpPr>
        <p:spPr>
          <a:xfrm flipH="1">
            <a:off x="1172525" y="2283550"/>
            <a:ext cx="3162600" cy="130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5">
  <p:cSld name="CUSTOM_2_1_1_1_1_1_1_1_1">
    <p:bg>
      <p:bgPr>
        <a:solidFill>
          <a:schemeClr val="dk1"/>
        </a:solidFill>
        <a:effectLst/>
      </p:bgPr>
    </p:bg>
    <p:spTree>
      <p:nvGrpSpPr>
        <p:cNvPr id="1" name="Shape 130"/>
        <p:cNvGrpSpPr/>
        <p:nvPr/>
      </p:nvGrpSpPr>
      <p:grpSpPr>
        <a:xfrm>
          <a:off x="0" y="0"/>
          <a:ext cx="0" cy="0"/>
          <a:chOff x="0" y="0"/>
          <a:chExt cx="0" cy="0"/>
        </a:xfrm>
      </p:grpSpPr>
      <p:pic>
        <p:nvPicPr>
          <p:cNvPr id="131" name="Google Shape;131;p23"/>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32" name="Google Shape;132;p23"/>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33" name="Google Shape;133;p23"/>
          <p:cNvSpPr txBox="1">
            <a:spLocks noGrp="1"/>
          </p:cNvSpPr>
          <p:nvPr>
            <p:ph type="title"/>
          </p:nvPr>
        </p:nvSpPr>
        <p:spPr>
          <a:xfrm flipH="1">
            <a:off x="713250" y="1374400"/>
            <a:ext cx="3619800" cy="1572000"/>
          </a:xfrm>
          <a:prstGeom prst="rect">
            <a:avLst/>
          </a:prstGeom>
        </p:spPr>
        <p:txBody>
          <a:bodyPr spcFirstLastPara="1" wrap="square" lIns="91425" tIns="91425" rIns="91425" bIns="91425" anchor="t" anchorCtr="0">
            <a:noAutofit/>
          </a:bodyPr>
          <a:lstStyle>
            <a:lvl1pPr lvl="0" algn="l" rtl="0">
              <a:lnSpc>
                <a:spcPct val="85000"/>
              </a:lnSpc>
              <a:spcBef>
                <a:spcPts val="0"/>
              </a:spcBef>
              <a:spcAft>
                <a:spcPts val="0"/>
              </a:spcAft>
              <a:buSzPts val="3300"/>
              <a:buNone/>
              <a:defRPr/>
            </a:lvl1pPr>
            <a:lvl2pPr lvl="1" algn="l" rtl="0">
              <a:lnSpc>
                <a:spcPct val="85000"/>
              </a:lnSpc>
              <a:spcBef>
                <a:spcPts val="0"/>
              </a:spcBef>
              <a:spcAft>
                <a:spcPts val="0"/>
              </a:spcAft>
              <a:buSzPts val="3300"/>
              <a:buNone/>
              <a:defRPr/>
            </a:lvl2pPr>
            <a:lvl3pPr lvl="2" algn="l" rtl="0">
              <a:lnSpc>
                <a:spcPct val="85000"/>
              </a:lnSpc>
              <a:spcBef>
                <a:spcPts val="0"/>
              </a:spcBef>
              <a:spcAft>
                <a:spcPts val="0"/>
              </a:spcAft>
              <a:buSzPts val="3300"/>
              <a:buNone/>
              <a:defRPr/>
            </a:lvl3pPr>
            <a:lvl4pPr lvl="3" algn="l" rtl="0">
              <a:lnSpc>
                <a:spcPct val="85000"/>
              </a:lnSpc>
              <a:spcBef>
                <a:spcPts val="0"/>
              </a:spcBef>
              <a:spcAft>
                <a:spcPts val="0"/>
              </a:spcAft>
              <a:buSzPts val="3300"/>
              <a:buNone/>
              <a:defRPr/>
            </a:lvl4pPr>
            <a:lvl5pPr lvl="4" algn="l" rtl="0">
              <a:lnSpc>
                <a:spcPct val="85000"/>
              </a:lnSpc>
              <a:spcBef>
                <a:spcPts val="0"/>
              </a:spcBef>
              <a:spcAft>
                <a:spcPts val="0"/>
              </a:spcAft>
              <a:buSzPts val="3300"/>
              <a:buNone/>
              <a:defRPr/>
            </a:lvl5pPr>
            <a:lvl6pPr lvl="5" algn="l" rtl="0">
              <a:lnSpc>
                <a:spcPct val="85000"/>
              </a:lnSpc>
              <a:spcBef>
                <a:spcPts val="0"/>
              </a:spcBef>
              <a:spcAft>
                <a:spcPts val="0"/>
              </a:spcAft>
              <a:buSzPts val="3300"/>
              <a:buNone/>
              <a:defRPr/>
            </a:lvl6pPr>
            <a:lvl7pPr lvl="6" algn="l" rtl="0">
              <a:lnSpc>
                <a:spcPct val="85000"/>
              </a:lnSpc>
              <a:spcBef>
                <a:spcPts val="0"/>
              </a:spcBef>
              <a:spcAft>
                <a:spcPts val="0"/>
              </a:spcAft>
              <a:buSzPts val="3300"/>
              <a:buNone/>
              <a:defRPr/>
            </a:lvl7pPr>
            <a:lvl8pPr lvl="7" algn="l" rtl="0">
              <a:lnSpc>
                <a:spcPct val="85000"/>
              </a:lnSpc>
              <a:spcBef>
                <a:spcPts val="0"/>
              </a:spcBef>
              <a:spcAft>
                <a:spcPts val="0"/>
              </a:spcAft>
              <a:buSzPts val="3300"/>
              <a:buNone/>
              <a:defRPr/>
            </a:lvl8pPr>
            <a:lvl9pPr lvl="8" algn="l" rtl="0">
              <a:lnSpc>
                <a:spcPct val="85000"/>
              </a:lnSpc>
              <a:spcBef>
                <a:spcPts val="0"/>
              </a:spcBef>
              <a:spcAft>
                <a:spcPts val="0"/>
              </a:spcAft>
              <a:buSzPts val="3300"/>
              <a:buNone/>
              <a:defRPr/>
            </a:lvl9pPr>
          </a:lstStyle>
          <a:p>
            <a:endParaRPr/>
          </a:p>
        </p:txBody>
      </p:sp>
      <p:sp>
        <p:nvSpPr>
          <p:cNvPr id="134" name="Google Shape;134;p23"/>
          <p:cNvSpPr txBox="1">
            <a:spLocks noGrp="1"/>
          </p:cNvSpPr>
          <p:nvPr>
            <p:ph type="subTitle" idx="1"/>
          </p:nvPr>
        </p:nvSpPr>
        <p:spPr>
          <a:xfrm flipH="1">
            <a:off x="713250" y="3044047"/>
            <a:ext cx="36198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6">
  <p:cSld name="CUSTOM_2_1_1_1_1_1_1_1_1_2">
    <p:bg>
      <p:bgPr>
        <a:solidFill>
          <a:schemeClr val="dk1"/>
        </a:solidFill>
        <a:effectLst/>
      </p:bgPr>
    </p:bg>
    <p:spTree>
      <p:nvGrpSpPr>
        <p:cNvPr id="1" name="Shape 135"/>
        <p:cNvGrpSpPr/>
        <p:nvPr/>
      </p:nvGrpSpPr>
      <p:grpSpPr>
        <a:xfrm>
          <a:off x="0" y="0"/>
          <a:ext cx="0" cy="0"/>
          <a:chOff x="0" y="0"/>
          <a:chExt cx="0" cy="0"/>
        </a:xfrm>
      </p:grpSpPr>
      <p:pic>
        <p:nvPicPr>
          <p:cNvPr id="136" name="Google Shape;136;p24"/>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37" name="Google Shape;137;p24"/>
          <p:cNvPicPr preferRelativeResize="0"/>
          <p:nvPr/>
        </p:nvPicPr>
        <p:blipFill rotWithShape="1">
          <a:blip r:embed="rId3">
            <a:alphaModFix/>
          </a:blip>
          <a:srcRect/>
          <a:stretch/>
        </p:blipFill>
        <p:spPr>
          <a:xfrm rot="10800000">
            <a:off x="-36599" y="-36550"/>
            <a:ext cx="9217198" cy="5216599"/>
          </a:xfrm>
          <a:prstGeom prst="rect">
            <a:avLst/>
          </a:prstGeom>
          <a:noFill/>
          <a:ln>
            <a:noFill/>
          </a:ln>
        </p:spPr>
      </p:pic>
      <p:sp>
        <p:nvSpPr>
          <p:cNvPr id="138" name="Google Shape;138;p24"/>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39" name="Google Shape;139;p24"/>
          <p:cNvSpPr txBox="1">
            <a:spLocks noGrp="1"/>
          </p:cNvSpPr>
          <p:nvPr>
            <p:ph type="subTitle" idx="1"/>
          </p:nvPr>
        </p:nvSpPr>
        <p:spPr>
          <a:xfrm flipH="1">
            <a:off x="1130250" y="2255950"/>
            <a:ext cx="2750400" cy="114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CUSTOM_2_1_1_1_1_1_1_1_1_1">
    <p:bg>
      <p:bgPr>
        <a:solidFill>
          <a:schemeClr val="dk1"/>
        </a:solidFill>
        <a:effectLst/>
      </p:bgPr>
    </p:bg>
    <p:spTree>
      <p:nvGrpSpPr>
        <p:cNvPr id="1" name="Shape 140"/>
        <p:cNvGrpSpPr/>
        <p:nvPr/>
      </p:nvGrpSpPr>
      <p:grpSpPr>
        <a:xfrm>
          <a:off x="0" y="0"/>
          <a:ext cx="0" cy="0"/>
          <a:chOff x="0" y="0"/>
          <a:chExt cx="0" cy="0"/>
        </a:xfrm>
      </p:grpSpPr>
      <p:pic>
        <p:nvPicPr>
          <p:cNvPr id="141" name="Google Shape;141;p25"/>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42" name="Google Shape;142;p25"/>
          <p:cNvPicPr preferRelativeResize="0"/>
          <p:nvPr/>
        </p:nvPicPr>
        <p:blipFill rotWithShape="1">
          <a:blip r:embed="rId3">
            <a:alphaModFix/>
          </a:blip>
          <a:srcRect l="49" r="49"/>
          <a:stretch/>
        </p:blipFill>
        <p:spPr>
          <a:xfrm>
            <a:off x="-36599" y="-36550"/>
            <a:ext cx="9217198" cy="5216600"/>
          </a:xfrm>
          <a:prstGeom prst="rect">
            <a:avLst/>
          </a:prstGeom>
          <a:noFill/>
          <a:ln>
            <a:noFill/>
          </a:ln>
        </p:spPr>
      </p:pic>
      <p:sp>
        <p:nvSpPr>
          <p:cNvPr id="143" name="Google Shape;143;p25"/>
          <p:cNvSpPr txBox="1">
            <a:spLocks noGrp="1"/>
          </p:cNvSpPr>
          <p:nvPr>
            <p:ph type="subTitle" idx="1"/>
          </p:nvPr>
        </p:nvSpPr>
        <p:spPr>
          <a:xfrm>
            <a:off x="713225" y="1297400"/>
            <a:ext cx="4250100" cy="327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4" name="Google Shape;144;p25"/>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5" name="Google Shape;145;p25"/>
          <p:cNvSpPr txBox="1">
            <a:spLocks noGrp="1"/>
          </p:cNvSpPr>
          <p:nvPr>
            <p:ph type="subTitle" idx="2"/>
          </p:nvPr>
        </p:nvSpPr>
        <p:spPr>
          <a:xfrm>
            <a:off x="4963325" y="1833200"/>
            <a:ext cx="3467400" cy="27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CUSTOM_4">
    <p:bg>
      <p:bgPr>
        <a:solidFill>
          <a:schemeClr val="dk1"/>
        </a:solidFill>
        <a:effectLst/>
      </p:bgPr>
    </p:bg>
    <p:spTree>
      <p:nvGrpSpPr>
        <p:cNvPr id="1" name="Shape 146"/>
        <p:cNvGrpSpPr/>
        <p:nvPr/>
      </p:nvGrpSpPr>
      <p:grpSpPr>
        <a:xfrm>
          <a:off x="0" y="0"/>
          <a:ext cx="0" cy="0"/>
          <a:chOff x="0" y="0"/>
          <a:chExt cx="0" cy="0"/>
        </a:xfrm>
      </p:grpSpPr>
      <p:pic>
        <p:nvPicPr>
          <p:cNvPr id="147" name="Google Shape;147;p26"/>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48" name="Google Shape;148;p26"/>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49" name="Google Shape;149;p26"/>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150" name="Google Shape;150;p26"/>
          <p:cNvSpPr txBox="1">
            <a:spLocks noGrp="1"/>
          </p:cNvSpPr>
          <p:nvPr>
            <p:ph type="subTitle" idx="1"/>
          </p:nvPr>
        </p:nvSpPr>
        <p:spPr>
          <a:xfrm>
            <a:off x="1167675" y="3067475"/>
            <a:ext cx="21387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51" name="Google Shape;151;p26"/>
          <p:cNvSpPr txBox="1">
            <a:spLocks noGrp="1"/>
          </p:cNvSpPr>
          <p:nvPr>
            <p:ph type="subTitle" idx="2"/>
          </p:nvPr>
        </p:nvSpPr>
        <p:spPr>
          <a:xfrm>
            <a:off x="1167676" y="3475950"/>
            <a:ext cx="2138700" cy="4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26"/>
          <p:cNvSpPr txBox="1">
            <a:spLocks noGrp="1"/>
          </p:cNvSpPr>
          <p:nvPr>
            <p:ph type="subTitle" idx="3"/>
          </p:nvPr>
        </p:nvSpPr>
        <p:spPr>
          <a:xfrm>
            <a:off x="5837650" y="3067475"/>
            <a:ext cx="21387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53" name="Google Shape;153;p26"/>
          <p:cNvSpPr txBox="1">
            <a:spLocks noGrp="1"/>
          </p:cNvSpPr>
          <p:nvPr>
            <p:ph type="subTitle" idx="4"/>
          </p:nvPr>
        </p:nvSpPr>
        <p:spPr>
          <a:xfrm>
            <a:off x="5837651" y="3475950"/>
            <a:ext cx="2138700" cy="4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26"/>
          <p:cNvSpPr txBox="1">
            <a:spLocks noGrp="1"/>
          </p:cNvSpPr>
          <p:nvPr>
            <p:ph type="subTitle" idx="5"/>
          </p:nvPr>
        </p:nvSpPr>
        <p:spPr>
          <a:xfrm>
            <a:off x="3502662" y="3067475"/>
            <a:ext cx="21387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55" name="Google Shape;155;p26"/>
          <p:cNvSpPr txBox="1">
            <a:spLocks noGrp="1"/>
          </p:cNvSpPr>
          <p:nvPr>
            <p:ph type="subTitle" idx="6"/>
          </p:nvPr>
        </p:nvSpPr>
        <p:spPr>
          <a:xfrm>
            <a:off x="3502664" y="3475950"/>
            <a:ext cx="2138700" cy="4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CUSTOM_4_1">
    <p:bg>
      <p:bgPr>
        <a:solidFill>
          <a:schemeClr val="dk1"/>
        </a:solidFill>
        <a:effectLst/>
      </p:bgPr>
    </p:bg>
    <p:spTree>
      <p:nvGrpSpPr>
        <p:cNvPr id="1" name="Shape 156"/>
        <p:cNvGrpSpPr/>
        <p:nvPr/>
      </p:nvGrpSpPr>
      <p:grpSpPr>
        <a:xfrm>
          <a:off x="0" y="0"/>
          <a:ext cx="0" cy="0"/>
          <a:chOff x="0" y="0"/>
          <a:chExt cx="0" cy="0"/>
        </a:xfrm>
      </p:grpSpPr>
      <p:pic>
        <p:nvPicPr>
          <p:cNvPr id="157" name="Google Shape;157;p27"/>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58" name="Google Shape;158;p27"/>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59" name="Google Shape;159;p27"/>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60" name="Google Shape;160;p27"/>
          <p:cNvSpPr txBox="1">
            <a:spLocks noGrp="1"/>
          </p:cNvSpPr>
          <p:nvPr>
            <p:ph type="subTitle" idx="1"/>
          </p:nvPr>
        </p:nvSpPr>
        <p:spPr>
          <a:xfrm>
            <a:off x="994050" y="2614450"/>
            <a:ext cx="21387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61" name="Google Shape;161;p27"/>
          <p:cNvSpPr txBox="1">
            <a:spLocks noGrp="1"/>
          </p:cNvSpPr>
          <p:nvPr>
            <p:ph type="subTitle" idx="2"/>
          </p:nvPr>
        </p:nvSpPr>
        <p:spPr>
          <a:xfrm>
            <a:off x="994050" y="3022925"/>
            <a:ext cx="21387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2" name="Google Shape;162;p27"/>
          <p:cNvSpPr txBox="1">
            <a:spLocks noGrp="1"/>
          </p:cNvSpPr>
          <p:nvPr>
            <p:ph type="subTitle" idx="3"/>
          </p:nvPr>
        </p:nvSpPr>
        <p:spPr>
          <a:xfrm>
            <a:off x="6011275" y="2614450"/>
            <a:ext cx="21387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63" name="Google Shape;163;p27"/>
          <p:cNvSpPr txBox="1">
            <a:spLocks noGrp="1"/>
          </p:cNvSpPr>
          <p:nvPr>
            <p:ph type="subTitle" idx="4"/>
          </p:nvPr>
        </p:nvSpPr>
        <p:spPr>
          <a:xfrm>
            <a:off x="6011275" y="3022925"/>
            <a:ext cx="21387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7"/>
          <p:cNvSpPr txBox="1">
            <a:spLocks noGrp="1"/>
          </p:cNvSpPr>
          <p:nvPr>
            <p:ph type="subTitle" idx="5"/>
          </p:nvPr>
        </p:nvSpPr>
        <p:spPr>
          <a:xfrm>
            <a:off x="3502662" y="2614450"/>
            <a:ext cx="21387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65" name="Google Shape;165;p27"/>
          <p:cNvSpPr txBox="1">
            <a:spLocks noGrp="1"/>
          </p:cNvSpPr>
          <p:nvPr>
            <p:ph type="subTitle" idx="6"/>
          </p:nvPr>
        </p:nvSpPr>
        <p:spPr>
          <a:xfrm>
            <a:off x="3502663" y="3022925"/>
            <a:ext cx="21387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p:cSld name="CUSTOM_6">
    <p:bg>
      <p:bgPr>
        <a:solidFill>
          <a:schemeClr val="dk1"/>
        </a:solidFill>
        <a:effectLst/>
      </p:bgPr>
    </p:bg>
    <p:spTree>
      <p:nvGrpSpPr>
        <p:cNvPr id="1" name="Shape 166"/>
        <p:cNvGrpSpPr/>
        <p:nvPr/>
      </p:nvGrpSpPr>
      <p:grpSpPr>
        <a:xfrm>
          <a:off x="0" y="0"/>
          <a:ext cx="0" cy="0"/>
          <a:chOff x="0" y="0"/>
          <a:chExt cx="0" cy="0"/>
        </a:xfrm>
      </p:grpSpPr>
      <p:pic>
        <p:nvPicPr>
          <p:cNvPr id="167" name="Google Shape;167;p28"/>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68" name="Google Shape;168;p28"/>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69" name="Google Shape;169;p28"/>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170" name="Google Shape;170;p28"/>
          <p:cNvSpPr txBox="1">
            <a:spLocks noGrp="1"/>
          </p:cNvSpPr>
          <p:nvPr>
            <p:ph type="subTitle" idx="1"/>
          </p:nvPr>
        </p:nvSpPr>
        <p:spPr>
          <a:xfrm>
            <a:off x="2104250" y="1515025"/>
            <a:ext cx="21975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71" name="Google Shape;171;p28"/>
          <p:cNvSpPr txBox="1">
            <a:spLocks noGrp="1"/>
          </p:cNvSpPr>
          <p:nvPr>
            <p:ph type="subTitle" idx="2"/>
          </p:nvPr>
        </p:nvSpPr>
        <p:spPr>
          <a:xfrm>
            <a:off x="2104261" y="1923500"/>
            <a:ext cx="2197500" cy="7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2" name="Google Shape;172;p28"/>
          <p:cNvSpPr txBox="1">
            <a:spLocks noGrp="1"/>
          </p:cNvSpPr>
          <p:nvPr>
            <p:ph type="subTitle" idx="3"/>
          </p:nvPr>
        </p:nvSpPr>
        <p:spPr>
          <a:xfrm>
            <a:off x="2104250" y="3036850"/>
            <a:ext cx="21975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73" name="Google Shape;173;p28"/>
          <p:cNvSpPr txBox="1">
            <a:spLocks noGrp="1"/>
          </p:cNvSpPr>
          <p:nvPr>
            <p:ph type="subTitle" idx="4"/>
          </p:nvPr>
        </p:nvSpPr>
        <p:spPr>
          <a:xfrm>
            <a:off x="2104261" y="3445325"/>
            <a:ext cx="2197500" cy="7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4" name="Google Shape;174;p28"/>
          <p:cNvSpPr txBox="1">
            <a:spLocks noGrp="1"/>
          </p:cNvSpPr>
          <p:nvPr>
            <p:ph type="subTitle" idx="5"/>
          </p:nvPr>
        </p:nvSpPr>
        <p:spPr>
          <a:xfrm>
            <a:off x="5661200" y="1515025"/>
            <a:ext cx="21975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75" name="Google Shape;175;p28"/>
          <p:cNvSpPr txBox="1">
            <a:spLocks noGrp="1"/>
          </p:cNvSpPr>
          <p:nvPr>
            <p:ph type="subTitle" idx="6"/>
          </p:nvPr>
        </p:nvSpPr>
        <p:spPr>
          <a:xfrm>
            <a:off x="5661211" y="1923500"/>
            <a:ext cx="2197500" cy="7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6" name="Google Shape;176;p28"/>
          <p:cNvSpPr txBox="1">
            <a:spLocks noGrp="1"/>
          </p:cNvSpPr>
          <p:nvPr>
            <p:ph type="subTitle" idx="7"/>
          </p:nvPr>
        </p:nvSpPr>
        <p:spPr>
          <a:xfrm>
            <a:off x="5661200" y="3036850"/>
            <a:ext cx="2197500" cy="3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Unna"/>
              <a:buNone/>
              <a:defRPr sz="2400">
                <a:latin typeface="Unna"/>
                <a:ea typeface="Unna"/>
                <a:cs typeface="Unna"/>
                <a:sym typeface="Unna"/>
              </a:defRPr>
            </a:lvl1pPr>
            <a:lvl2pPr lvl="1" rtl="0">
              <a:lnSpc>
                <a:spcPct val="100000"/>
              </a:lnSpc>
              <a:spcBef>
                <a:spcPts val="0"/>
              </a:spcBef>
              <a:spcAft>
                <a:spcPts val="0"/>
              </a:spcAft>
              <a:buSzPts val="2400"/>
              <a:buFont typeface="Unna"/>
              <a:buNone/>
              <a:defRPr sz="2400">
                <a:latin typeface="Unna"/>
                <a:ea typeface="Unna"/>
                <a:cs typeface="Unna"/>
                <a:sym typeface="Unna"/>
              </a:defRPr>
            </a:lvl2pPr>
            <a:lvl3pPr lvl="2" rtl="0">
              <a:lnSpc>
                <a:spcPct val="100000"/>
              </a:lnSpc>
              <a:spcBef>
                <a:spcPts val="0"/>
              </a:spcBef>
              <a:spcAft>
                <a:spcPts val="0"/>
              </a:spcAft>
              <a:buSzPts val="2400"/>
              <a:buFont typeface="Unna"/>
              <a:buNone/>
              <a:defRPr sz="2400">
                <a:latin typeface="Unna"/>
                <a:ea typeface="Unna"/>
                <a:cs typeface="Unna"/>
                <a:sym typeface="Unna"/>
              </a:defRPr>
            </a:lvl3pPr>
            <a:lvl4pPr lvl="3" rtl="0">
              <a:lnSpc>
                <a:spcPct val="100000"/>
              </a:lnSpc>
              <a:spcBef>
                <a:spcPts val="0"/>
              </a:spcBef>
              <a:spcAft>
                <a:spcPts val="0"/>
              </a:spcAft>
              <a:buSzPts val="2400"/>
              <a:buFont typeface="Unna"/>
              <a:buNone/>
              <a:defRPr sz="2400">
                <a:latin typeface="Unna"/>
                <a:ea typeface="Unna"/>
                <a:cs typeface="Unna"/>
                <a:sym typeface="Unna"/>
              </a:defRPr>
            </a:lvl4pPr>
            <a:lvl5pPr lvl="4" rtl="0">
              <a:lnSpc>
                <a:spcPct val="100000"/>
              </a:lnSpc>
              <a:spcBef>
                <a:spcPts val="0"/>
              </a:spcBef>
              <a:spcAft>
                <a:spcPts val="0"/>
              </a:spcAft>
              <a:buSzPts val="2400"/>
              <a:buFont typeface="Unna"/>
              <a:buNone/>
              <a:defRPr sz="2400">
                <a:latin typeface="Unna"/>
                <a:ea typeface="Unna"/>
                <a:cs typeface="Unna"/>
                <a:sym typeface="Unna"/>
              </a:defRPr>
            </a:lvl5pPr>
            <a:lvl6pPr lvl="5" rtl="0">
              <a:lnSpc>
                <a:spcPct val="100000"/>
              </a:lnSpc>
              <a:spcBef>
                <a:spcPts val="0"/>
              </a:spcBef>
              <a:spcAft>
                <a:spcPts val="0"/>
              </a:spcAft>
              <a:buSzPts val="2400"/>
              <a:buFont typeface="Unna"/>
              <a:buNone/>
              <a:defRPr sz="2400">
                <a:latin typeface="Unna"/>
                <a:ea typeface="Unna"/>
                <a:cs typeface="Unna"/>
                <a:sym typeface="Unna"/>
              </a:defRPr>
            </a:lvl6pPr>
            <a:lvl7pPr lvl="6" rtl="0">
              <a:lnSpc>
                <a:spcPct val="100000"/>
              </a:lnSpc>
              <a:spcBef>
                <a:spcPts val="0"/>
              </a:spcBef>
              <a:spcAft>
                <a:spcPts val="0"/>
              </a:spcAft>
              <a:buSzPts val="2400"/>
              <a:buFont typeface="Unna"/>
              <a:buNone/>
              <a:defRPr sz="2400">
                <a:latin typeface="Unna"/>
                <a:ea typeface="Unna"/>
                <a:cs typeface="Unna"/>
                <a:sym typeface="Unna"/>
              </a:defRPr>
            </a:lvl7pPr>
            <a:lvl8pPr lvl="7" rtl="0">
              <a:lnSpc>
                <a:spcPct val="100000"/>
              </a:lnSpc>
              <a:spcBef>
                <a:spcPts val="0"/>
              </a:spcBef>
              <a:spcAft>
                <a:spcPts val="0"/>
              </a:spcAft>
              <a:buSzPts val="2400"/>
              <a:buFont typeface="Unna"/>
              <a:buNone/>
              <a:defRPr sz="2400">
                <a:latin typeface="Unna"/>
                <a:ea typeface="Unna"/>
                <a:cs typeface="Unna"/>
                <a:sym typeface="Unna"/>
              </a:defRPr>
            </a:lvl8pPr>
            <a:lvl9pPr lvl="8"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77" name="Google Shape;177;p28"/>
          <p:cNvSpPr txBox="1">
            <a:spLocks noGrp="1"/>
          </p:cNvSpPr>
          <p:nvPr>
            <p:ph type="subTitle" idx="8"/>
          </p:nvPr>
        </p:nvSpPr>
        <p:spPr>
          <a:xfrm>
            <a:off x="5661211" y="3445325"/>
            <a:ext cx="2197500" cy="7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p:cSld name="CUSTOM_7">
    <p:bg>
      <p:bgPr>
        <a:solidFill>
          <a:schemeClr val="dk1"/>
        </a:solidFill>
        <a:effectLst/>
      </p:bgPr>
    </p:bg>
    <p:spTree>
      <p:nvGrpSpPr>
        <p:cNvPr id="1" name="Shape 178"/>
        <p:cNvGrpSpPr/>
        <p:nvPr/>
      </p:nvGrpSpPr>
      <p:grpSpPr>
        <a:xfrm>
          <a:off x="0" y="0"/>
          <a:ext cx="0" cy="0"/>
          <a:chOff x="0" y="0"/>
          <a:chExt cx="0" cy="0"/>
        </a:xfrm>
      </p:grpSpPr>
      <p:pic>
        <p:nvPicPr>
          <p:cNvPr id="179" name="Google Shape;179;p29"/>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80" name="Google Shape;180;p29"/>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81" name="Google Shape;181;p29"/>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182" name="Google Shape;182;p29"/>
          <p:cNvSpPr txBox="1">
            <a:spLocks noGrp="1"/>
          </p:cNvSpPr>
          <p:nvPr>
            <p:ph type="subTitle" idx="1"/>
          </p:nvPr>
        </p:nvSpPr>
        <p:spPr>
          <a:xfrm>
            <a:off x="983374" y="1515025"/>
            <a:ext cx="21600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83" name="Google Shape;183;p29"/>
          <p:cNvSpPr txBox="1">
            <a:spLocks noGrp="1"/>
          </p:cNvSpPr>
          <p:nvPr>
            <p:ph type="subTitle" idx="2"/>
          </p:nvPr>
        </p:nvSpPr>
        <p:spPr>
          <a:xfrm>
            <a:off x="983385" y="1923500"/>
            <a:ext cx="21600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 name="Google Shape;184;p29"/>
          <p:cNvSpPr txBox="1">
            <a:spLocks noGrp="1"/>
          </p:cNvSpPr>
          <p:nvPr>
            <p:ph type="subTitle" idx="3"/>
          </p:nvPr>
        </p:nvSpPr>
        <p:spPr>
          <a:xfrm>
            <a:off x="983374" y="3036850"/>
            <a:ext cx="21600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85" name="Google Shape;185;p29"/>
          <p:cNvSpPr txBox="1">
            <a:spLocks noGrp="1"/>
          </p:cNvSpPr>
          <p:nvPr>
            <p:ph type="subTitle" idx="4"/>
          </p:nvPr>
        </p:nvSpPr>
        <p:spPr>
          <a:xfrm>
            <a:off x="983385" y="3445325"/>
            <a:ext cx="21600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 name="Google Shape;186;p29"/>
          <p:cNvSpPr txBox="1">
            <a:spLocks noGrp="1"/>
          </p:cNvSpPr>
          <p:nvPr>
            <p:ph type="subTitle" idx="5"/>
          </p:nvPr>
        </p:nvSpPr>
        <p:spPr>
          <a:xfrm>
            <a:off x="6000624" y="1515025"/>
            <a:ext cx="21600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87" name="Google Shape;187;p29"/>
          <p:cNvSpPr txBox="1">
            <a:spLocks noGrp="1"/>
          </p:cNvSpPr>
          <p:nvPr>
            <p:ph type="subTitle" idx="6"/>
          </p:nvPr>
        </p:nvSpPr>
        <p:spPr>
          <a:xfrm>
            <a:off x="6000635" y="1923500"/>
            <a:ext cx="21600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29"/>
          <p:cNvSpPr txBox="1">
            <a:spLocks noGrp="1"/>
          </p:cNvSpPr>
          <p:nvPr>
            <p:ph type="subTitle" idx="7"/>
          </p:nvPr>
        </p:nvSpPr>
        <p:spPr>
          <a:xfrm>
            <a:off x="6000624" y="3036850"/>
            <a:ext cx="21600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89" name="Google Shape;189;p29"/>
          <p:cNvSpPr txBox="1">
            <a:spLocks noGrp="1"/>
          </p:cNvSpPr>
          <p:nvPr>
            <p:ph type="subTitle" idx="8"/>
          </p:nvPr>
        </p:nvSpPr>
        <p:spPr>
          <a:xfrm>
            <a:off x="6000635" y="3445325"/>
            <a:ext cx="21600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29"/>
          <p:cNvSpPr txBox="1">
            <a:spLocks noGrp="1"/>
          </p:cNvSpPr>
          <p:nvPr>
            <p:ph type="subTitle" idx="9"/>
          </p:nvPr>
        </p:nvSpPr>
        <p:spPr>
          <a:xfrm>
            <a:off x="3491999" y="1515025"/>
            <a:ext cx="21600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91" name="Google Shape;191;p29"/>
          <p:cNvSpPr txBox="1">
            <a:spLocks noGrp="1"/>
          </p:cNvSpPr>
          <p:nvPr>
            <p:ph type="subTitle" idx="13"/>
          </p:nvPr>
        </p:nvSpPr>
        <p:spPr>
          <a:xfrm>
            <a:off x="3492010" y="1923500"/>
            <a:ext cx="21600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2" name="Google Shape;192;p29"/>
          <p:cNvSpPr txBox="1">
            <a:spLocks noGrp="1"/>
          </p:cNvSpPr>
          <p:nvPr>
            <p:ph type="subTitle" idx="14"/>
          </p:nvPr>
        </p:nvSpPr>
        <p:spPr>
          <a:xfrm>
            <a:off x="3491999" y="3036850"/>
            <a:ext cx="21600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193" name="Google Shape;193;p29"/>
          <p:cNvSpPr txBox="1">
            <a:spLocks noGrp="1"/>
          </p:cNvSpPr>
          <p:nvPr>
            <p:ph type="subTitle" idx="15"/>
          </p:nvPr>
        </p:nvSpPr>
        <p:spPr>
          <a:xfrm>
            <a:off x="3492010" y="3445325"/>
            <a:ext cx="21600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8">
    <p:bg>
      <p:bgPr>
        <a:solidFill>
          <a:schemeClr val="dk1"/>
        </a:solidFill>
        <a:effectLst/>
      </p:bgPr>
    </p:bg>
    <p:spTree>
      <p:nvGrpSpPr>
        <p:cNvPr id="1" name="Shape 194"/>
        <p:cNvGrpSpPr/>
        <p:nvPr/>
      </p:nvGrpSpPr>
      <p:grpSpPr>
        <a:xfrm>
          <a:off x="0" y="0"/>
          <a:ext cx="0" cy="0"/>
          <a:chOff x="0" y="0"/>
          <a:chExt cx="0" cy="0"/>
        </a:xfrm>
      </p:grpSpPr>
      <p:pic>
        <p:nvPicPr>
          <p:cNvPr id="195" name="Google Shape;195;p30"/>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196" name="Google Shape;196;p30"/>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197" name="Google Shape;197;p30"/>
          <p:cNvSpPr txBox="1">
            <a:spLocks noGrp="1"/>
          </p:cNvSpPr>
          <p:nvPr>
            <p:ph type="title"/>
          </p:nvPr>
        </p:nvSpPr>
        <p:spPr>
          <a:xfrm>
            <a:off x="2629200" y="802676"/>
            <a:ext cx="3885600" cy="6930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198" name="Google Shape;198;p30"/>
          <p:cNvSpPr txBox="1">
            <a:spLocks noGrp="1"/>
          </p:cNvSpPr>
          <p:nvPr>
            <p:ph type="subTitle" idx="1"/>
          </p:nvPr>
        </p:nvSpPr>
        <p:spPr>
          <a:xfrm>
            <a:off x="2629200" y="2374125"/>
            <a:ext cx="3885600" cy="877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Raleway Medium"/>
              <a:buNone/>
              <a:defRPr sz="1600">
                <a:latin typeface="Raleway Medium"/>
                <a:ea typeface="Raleway Medium"/>
                <a:cs typeface="Raleway Medium"/>
                <a:sym typeface="Raleway Medium"/>
              </a:defRPr>
            </a:lvl1pPr>
            <a:lvl2pPr lvl="1" algn="ctr" rtl="0">
              <a:lnSpc>
                <a:spcPct val="100000"/>
              </a:lnSpc>
              <a:spcBef>
                <a:spcPts val="0"/>
              </a:spcBef>
              <a:spcAft>
                <a:spcPts val="0"/>
              </a:spcAft>
              <a:buSzPts val="1600"/>
              <a:buFont typeface="Raleway Medium"/>
              <a:buNone/>
              <a:defRPr sz="1600">
                <a:latin typeface="Raleway Medium"/>
                <a:ea typeface="Raleway Medium"/>
                <a:cs typeface="Raleway Medium"/>
                <a:sym typeface="Raleway Medium"/>
              </a:defRPr>
            </a:lvl2pPr>
            <a:lvl3pPr lvl="2" algn="ctr" rtl="0">
              <a:lnSpc>
                <a:spcPct val="100000"/>
              </a:lnSpc>
              <a:spcBef>
                <a:spcPts val="0"/>
              </a:spcBef>
              <a:spcAft>
                <a:spcPts val="0"/>
              </a:spcAft>
              <a:buSzPts val="1600"/>
              <a:buFont typeface="Raleway Medium"/>
              <a:buNone/>
              <a:defRPr sz="1600">
                <a:latin typeface="Raleway Medium"/>
                <a:ea typeface="Raleway Medium"/>
                <a:cs typeface="Raleway Medium"/>
                <a:sym typeface="Raleway Medium"/>
              </a:defRPr>
            </a:lvl3pPr>
            <a:lvl4pPr lvl="3" algn="ctr" rtl="0">
              <a:lnSpc>
                <a:spcPct val="100000"/>
              </a:lnSpc>
              <a:spcBef>
                <a:spcPts val="0"/>
              </a:spcBef>
              <a:spcAft>
                <a:spcPts val="0"/>
              </a:spcAft>
              <a:buSzPts val="1600"/>
              <a:buFont typeface="Raleway Medium"/>
              <a:buNone/>
              <a:defRPr sz="1600">
                <a:latin typeface="Raleway Medium"/>
                <a:ea typeface="Raleway Medium"/>
                <a:cs typeface="Raleway Medium"/>
                <a:sym typeface="Raleway Medium"/>
              </a:defRPr>
            </a:lvl4pPr>
            <a:lvl5pPr lvl="4" algn="ctr" rtl="0">
              <a:lnSpc>
                <a:spcPct val="100000"/>
              </a:lnSpc>
              <a:spcBef>
                <a:spcPts val="0"/>
              </a:spcBef>
              <a:spcAft>
                <a:spcPts val="0"/>
              </a:spcAft>
              <a:buSzPts val="1600"/>
              <a:buFont typeface="Raleway Medium"/>
              <a:buNone/>
              <a:defRPr sz="1600">
                <a:latin typeface="Raleway Medium"/>
                <a:ea typeface="Raleway Medium"/>
                <a:cs typeface="Raleway Medium"/>
                <a:sym typeface="Raleway Medium"/>
              </a:defRPr>
            </a:lvl5pPr>
            <a:lvl6pPr lvl="5" algn="ctr" rtl="0">
              <a:lnSpc>
                <a:spcPct val="100000"/>
              </a:lnSpc>
              <a:spcBef>
                <a:spcPts val="0"/>
              </a:spcBef>
              <a:spcAft>
                <a:spcPts val="0"/>
              </a:spcAft>
              <a:buSzPts val="1600"/>
              <a:buFont typeface="Raleway Medium"/>
              <a:buNone/>
              <a:defRPr sz="1600">
                <a:latin typeface="Raleway Medium"/>
                <a:ea typeface="Raleway Medium"/>
                <a:cs typeface="Raleway Medium"/>
                <a:sym typeface="Raleway Medium"/>
              </a:defRPr>
            </a:lvl6pPr>
            <a:lvl7pPr lvl="6" algn="ctr" rtl="0">
              <a:lnSpc>
                <a:spcPct val="100000"/>
              </a:lnSpc>
              <a:spcBef>
                <a:spcPts val="0"/>
              </a:spcBef>
              <a:spcAft>
                <a:spcPts val="0"/>
              </a:spcAft>
              <a:buSzPts val="1600"/>
              <a:buFont typeface="Raleway Medium"/>
              <a:buNone/>
              <a:defRPr sz="1600">
                <a:latin typeface="Raleway Medium"/>
                <a:ea typeface="Raleway Medium"/>
                <a:cs typeface="Raleway Medium"/>
                <a:sym typeface="Raleway Medium"/>
              </a:defRPr>
            </a:lvl7pPr>
            <a:lvl8pPr lvl="7" algn="ctr" rtl="0">
              <a:lnSpc>
                <a:spcPct val="100000"/>
              </a:lnSpc>
              <a:spcBef>
                <a:spcPts val="0"/>
              </a:spcBef>
              <a:spcAft>
                <a:spcPts val="0"/>
              </a:spcAft>
              <a:buSzPts val="1600"/>
              <a:buFont typeface="Raleway Medium"/>
              <a:buNone/>
              <a:defRPr sz="1600">
                <a:latin typeface="Raleway Medium"/>
                <a:ea typeface="Raleway Medium"/>
                <a:cs typeface="Raleway Medium"/>
                <a:sym typeface="Raleway Medium"/>
              </a:defRPr>
            </a:lvl8pPr>
            <a:lvl9pPr lvl="8" algn="ctr" rtl="0">
              <a:lnSpc>
                <a:spcPct val="100000"/>
              </a:lnSpc>
              <a:spcBef>
                <a:spcPts val="0"/>
              </a:spcBef>
              <a:spcAft>
                <a:spcPts val="0"/>
              </a:spcAft>
              <a:buSzPts val="1600"/>
              <a:buFont typeface="Raleway Medium"/>
              <a:buNone/>
              <a:defRPr sz="1600">
                <a:latin typeface="Raleway Medium"/>
                <a:ea typeface="Raleway Medium"/>
                <a:cs typeface="Raleway Medium"/>
                <a:sym typeface="Raleway Medium"/>
              </a:defRPr>
            </a:lvl9pPr>
          </a:lstStyle>
          <a:p>
            <a:endParaRPr/>
          </a:p>
        </p:txBody>
      </p:sp>
      <p:sp>
        <p:nvSpPr>
          <p:cNvPr id="199" name="Google Shape;199;p30"/>
          <p:cNvSpPr txBox="1"/>
          <p:nvPr/>
        </p:nvSpPr>
        <p:spPr>
          <a:xfrm>
            <a:off x="2629200" y="3359150"/>
            <a:ext cx="3885600" cy="618000"/>
          </a:xfrm>
          <a:prstGeom prst="rect">
            <a:avLst/>
          </a:prstGeom>
          <a:noFill/>
          <a:ln>
            <a:noFill/>
          </a:ln>
        </p:spPr>
        <p:txBody>
          <a:bodyPr spcFirstLastPara="1" wrap="square" lIns="129525" tIns="129525" rIns="129525" bIns="129525" anchor="ctr" anchorCtr="0">
            <a:noAutofit/>
          </a:bodyPr>
          <a:lstStyle/>
          <a:p>
            <a:pPr marL="0" lvl="0" indent="0" algn="ctr" rtl="0">
              <a:lnSpc>
                <a:spcPct val="100000"/>
              </a:lnSpc>
              <a:spcBef>
                <a:spcPts val="0"/>
              </a:spcBef>
              <a:spcAft>
                <a:spcPts val="0"/>
              </a:spcAft>
              <a:buSzPts val="1018"/>
              <a:buNone/>
            </a:pPr>
            <a:r>
              <a:rPr lang="en" sz="1200">
                <a:solidFill>
                  <a:schemeClr val="dk1"/>
                </a:solidFill>
                <a:latin typeface="Raleway"/>
                <a:ea typeface="Raleway"/>
                <a:cs typeface="Raleway"/>
                <a:sym typeface="Raleway"/>
              </a:rPr>
              <a:t>Credits: This presentation template was created by </a:t>
            </a:r>
            <a:r>
              <a:rPr lang="en" sz="1200">
                <a:solidFill>
                  <a:schemeClr val="dk1"/>
                </a:solidFill>
                <a:uFill>
                  <a:noFill/>
                </a:uFill>
                <a:latin typeface="Raleway SemiBold"/>
                <a:ea typeface="Raleway SemiBold"/>
                <a:cs typeface="Raleway SemiBold"/>
                <a:sym typeface="Raleway SemiBold"/>
                <a:hlinkClick r:id="rId4">
                  <a:extLst>
                    <a:ext uri="{A12FA001-AC4F-418D-AE19-62706E023703}">
                      <ahyp:hlinkClr xmlns:ahyp="http://schemas.microsoft.com/office/drawing/2018/hyperlinkcolor" val="tx"/>
                    </a:ext>
                  </a:extLst>
                </a:hlinkClick>
              </a:rPr>
              <a:t>Slidesgo</a:t>
            </a:r>
            <a:r>
              <a:rPr lang="en" sz="1200">
                <a:solidFill>
                  <a:schemeClr val="dk1"/>
                </a:solidFill>
                <a:latin typeface="Raleway"/>
                <a:ea typeface="Raleway"/>
                <a:cs typeface="Raleway"/>
                <a:sym typeface="Raleway"/>
              </a:rPr>
              <a:t>, including icons by </a:t>
            </a:r>
            <a:r>
              <a:rPr lang="en" sz="1200">
                <a:solidFill>
                  <a:schemeClr val="dk1"/>
                </a:solidFill>
                <a:uFill>
                  <a:noFill/>
                </a:uFill>
                <a:latin typeface="Raleway SemiBold"/>
                <a:ea typeface="Raleway SemiBold"/>
                <a:cs typeface="Raleway SemiBold"/>
                <a:sym typeface="Raleway SemiBold"/>
                <a:hlinkClick r:id="rId5">
                  <a:extLst>
                    <a:ext uri="{A12FA001-AC4F-418D-AE19-62706E023703}">
                      <ahyp:hlinkClr xmlns:ahyp="http://schemas.microsoft.com/office/drawing/2018/hyperlinkcolor" val="tx"/>
                    </a:ext>
                  </a:extLst>
                </a:hlinkClick>
              </a:rPr>
              <a:t>Flaticon</a:t>
            </a:r>
            <a:r>
              <a:rPr lang="en" sz="1200">
                <a:solidFill>
                  <a:schemeClr val="dk1"/>
                </a:solidFill>
                <a:latin typeface="Raleway"/>
                <a:ea typeface="Raleway"/>
                <a:cs typeface="Raleway"/>
                <a:sym typeface="Raleway"/>
              </a:rPr>
              <a:t>, and infographics &amp; images by </a:t>
            </a:r>
            <a:r>
              <a:rPr lang="en" sz="1200">
                <a:solidFill>
                  <a:schemeClr val="dk1"/>
                </a:solidFill>
                <a:uFill>
                  <a:noFill/>
                </a:uFill>
                <a:latin typeface="Raleway SemiBold"/>
                <a:ea typeface="Raleway SemiBold"/>
                <a:cs typeface="Raleway SemiBold"/>
                <a:sym typeface="Raleway SemiBold"/>
                <a:hlinkClick r:id="rId6">
                  <a:extLst>
                    <a:ext uri="{A12FA001-AC4F-418D-AE19-62706E023703}">
                      <ahyp:hlinkClr xmlns:ahyp="http://schemas.microsoft.com/office/drawing/2018/hyperlinkcolor" val="tx"/>
                    </a:ext>
                  </a:extLst>
                </a:hlinkClick>
              </a:rPr>
              <a:t>Freepik</a:t>
            </a:r>
            <a:endParaRPr sz="1200">
              <a:solidFill>
                <a:schemeClr val="dk1"/>
              </a:solidFill>
              <a:latin typeface="Raleway"/>
              <a:ea typeface="Raleway"/>
              <a:cs typeface="Raleway"/>
              <a:sym typeface="Raleway"/>
            </a:endParaRPr>
          </a:p>
        </p:txBody>
      </p:sp>
      <p:sp>
        <p:nvSpPr>
          <p:cNvPr id="200" name="Google Shape;200;p30"/>
          <p:cNvSpPr txBox="1">
            <a:spLocks noGrp="1"/>
          </p:cNvSpPr>
          <p:nvPr>
            <p:ph type="subTitle" idx="2"/>
          </p:nvPr>
        </p:nvSpPr>
        <p:spPr>
          <a:xfrm>
            <a:off x="2629200" y="4084675"/>
            <a:ext cx="3885600" cy="27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Raleway Medium"/>
              <a:buNone/>
              <a:defRPr sz="1200">
                <a:latin typeface="Raleway Medium"/>
                <a:ea typeface="Raleway Medium"/>
                <a:cs typeface="Raleway Medium"/>
                <a:sym typeface="Raleway Medium"/>
              </a:defRPr>
            </a:lvl1pPr>
            <a:lvl2pPr lvl="1" algn="ctr" rtl="0">
              <a:lnSpc>
                <a:spcPct val="100000"/>
              </a:lnSpc>
              <a:spcBef>
                <a:spcPts val="0"/>
              </a:spcBef>
              <a:spcAft>
                <a:spcPts val="0"/>
              </a:spcAft>
              <a:buSzPts val="1200"/>
              <a:buFont typeface="Raleway Medium"/>
              <a:buNone/>
              <a:defRPr sz="1200">
                <a:latin typeface="Raleway Medium"/>
                <a:ea typeface="Raleway Medium"/>
                <a:cs typeface="Raleway Medium"/>
                <a:sym typeface="Raleway Medium"/>
              </a:defRPr>
            </a:lvl2pPr>
            <a:lvl3pPr lvl="2" algn="ctr" rtl="0">
              <a:lnSpc>
                <a:spcPct val="100000"/>
              </a:lnSpc>
              <a:spcBef>
                <a:spcPts val="0"/>
              </a:spcBef>
              <a:spcAft>
                <a:spcPts val="0"/>
              </a:spcAft>
              <a:buSzPts val="1200"/>
              <a:buFont typeface="Raleway Medium"/>
              <a:buNone/>
              <a:defRPr sz="1200">
                <a:latin typeface="Raleway Medium"/>
                <a:ea typeface="Raleway Medium"/>
                <a:cs typeface="Raleway Medium"/>
                <a:sym typeface="Raleway Medium"/>
              </a:defRPr>
            </a:lvl3pPr>
            <a:lvl4pPr lvl="3" algn="ctr" rtl="0">
              <a:lnSpc>
                <a:spcPct val="100000"/>
              </a:lnSpc>
              <a:spcBef>
                <a:spcPts val="0"/>
              </a:spcBef>
              <a:spcAft>
                <a:spcPts val="0"/>
              </a:spcAft>
              <a:buSzPts val="1200"/>
              <a:buFont typeface="Raleway Medium"/>
              <a:buNone/>
              <a:defRPr sz="1200">
                <a:latin typeface="Raleway Medium"/>
                <a:ea typeface="Raleway Medium"/>
                <a:cs typeface="Raleway Medium"/>
                <a:sym typeface="Raleway Medium"/>
              </a:defRPr>
            </a:lvl4pPr>
            <a:lvl5pPr lvl="4" algn="ctr" rtl="0">
              <a:lnSpc>
                <a:spcPct val="100000"/>
              </a:lnSpc>
              <a:spcBef>
                <a:spcPts val="0"/>
              </a:spcBef>
              <a:spcAft>
                <a:spcPts val="0"/>
              </a:spcAft>
              <a:buSzPts val="1200"/>
              <a:buFont typeface="Raleway Medium"/>
              <a:buNone/>
              <a:defRPr sz="1200">
                <a:latin typeface="Raleway Medium"/>
                <a:ea typeface="Raleway Medium"/>
                <a:cs typeface="Raleway Medium"/>
                <a:sym typeface="Raleway Medium"/>
              </a:defRPr>
            </a:lvl5pPr>
            <a:lvl6pPr lvl="5" algn="ctr" rtl="0">
              <a:lnSpc>
                <a:spcPct val="100000"/>
              </a:lnSpc>
              <a:spcBef>
                <a:spcPts val="0"/>
              </a:spcBef>
              <a:spcAft>
                <a:spcPts val="0"/>
              </a:spcAft>
              <a:buSzPts val="1200"/>
              <a:buFont typeface="Raleway Medium"/>
              <a:buNone/>
              <a:defRPr sz="1200">
                <a:latin typeface="Raleway Medium"/>
                <a:ea typeface="Raleway Medium"/>
                <a:cs typeface="Raleway Medium"/>
                <a:sym typeface="Raleway Medium"/>
              </a:defRPr>
            </a:lvl6pPr>
            <a:lvl7pPr lvl="6" algn="ctr" rtl="0">
              <a:lnSpc>
                <a:spcPct val="100000"/>
              </a:lnSpc>
              <a:spcBef>
                <a:spcPts val="0"/>
              </a:spcBef>
              <a:spcAft>
                <a:spcPts val="0"/>
              </a:spcAft>
              <a:buSzPts val="1200"/>
              <a:buFont typeface="Raleway Medium"/>
              <a:buNone/>
              <a:defRPr sz="1200">
                <a:latin typeface="Raleway Medium"/>
                <a:ea typeface="Raleway Medium"/>
                <a:cs typeface="Raleway Medium"/>
                <a:sym typeface="Raleway Medium"/>
              </a:defRPr>
            </a:lvl7pPr>
            <a:lvl8pPr lvl="7" algn="ctr" rtl="0">
              <a:lnSpc>
                <a:spcPct val="100000"/>
              </a:lnSpc>
              <a:spcBef>
                <a:spcPts val="0"/>
              </a:spcBef>
              <a:spcAft>
                <a:spcPts val="0"/>
              </a:spcAft>
              <a:buSzPts val="1200"/>
              <a:buFont typeface="Raleway Medium"/>
              <a:buNone/>
              <a:defRPr sz="1200">
                <a:latin typeface="Raleway Medium"/>
                <a:ea typeface="Raleway Medium"/>
                <a:cs typeface="Raleway Medium"/>
                <a:sym typeface="Raleway Medium"/>
              </a:defRPr>
            </a:lvl8pPr>
            <a:lvl9pPr lvl="8" algn="ctr" rtl="0">
              <a:lnSpc>
                <a:spcPct val="100000"/>
              </a:lnSpc>
              <a:spcBef>
                <a:spcPts val="0"/>
              </a:spcBef>
              <a:spcAft>
                <a:spcPts val="0"/>
              </a:spcAft>
              <a:buSzPts val="1200"/>
              <a:buFont typeface="Raleway Medium"/>
              <a:buNone/>
              <a:defRPr sz="1200">
                <a:latin typeface="Raleway Medium"/>
                <a:ea typeface="Raleway Medium"/>
                <a:cs typeface="Raleway Medium"/>
                <a:sym typeface="Raleway Medium"/>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19"/>
        <p:cNvGrpSpPr/>
        <p:nvPr/>
      </p:nvGrpSpPr>
      <p:grpSpPr>
        <a:xfrm>
          <a:off x="0" y="0"/>
          <a:ext cx="0" cy="0"/>
          <a:chOff x="0" y="0"/>
          <a:chExt cx="0" cy="0"/>
        </a:xfrm>
      </p:grpSpPr>
      <p:pic>
        <p:nvPicPr>
          <p:cNvPr id="20" name="Google Shape;20;p4"/>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21" name="Google Shape;21;p4"/>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22" name="Google Shape;22;p4"/>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23" name="Google Shape;23;p4"/>
          <p:cNvSpPr txBox="1">
            <a:spLocks noGrp="1"/>
          </p:cNvSpPr>
          <p:nvPr>
            <p:ph type="body" idx="1"/>
          </p:nvPr>
        </p:nvSpPr>
        <p:spPr>
          <a:xfrm>
            <a:off x="713250" y="1297400"/>
            <a:ext cx="7717500" cy="3327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bg>
      <p:bgPr>
        <a:solidFill>
          <a:schemeClr val="dk1"/>
        </a:solidFill>
        <a:effectLst/>
      </p:bgPr>
    </p:bg>
    <p:spTree>
      <p:nvGrpSpPr>
        <p:cNvPr id="1" name="Shape 201"/>
        <p:cNvGrpSpPr/>
        <p:nvPr/>
      </p:nvGrpSpPr>
      <p:grpSpPr>
        <a:xfrm>
          <a:off x="0" y="0"/>
          <a:ext cx="0" cy="0"/>
          <a:chOff x="0" y="0"/>
          <a:chExt cx="0" cy="0"/>
        </a:xfrm>
      </p:grpSpPr>
      <p:pic>
        <p:nvPicPr>
          <p:cNvPr id="202" name="Google Shape;202;p31"/>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203" name="Google Shape;203;p31"/>
          <p:cNvPicPr preferRelativeResize="0"/>
          <p:nvPr/>
        </p:nvPicPr>
        <p:blipFill rotWithShape="1">
          <a:blip r:embed="rId3">
            <a:alphaModFix/>
          </a:blip>
          <a:srcRect/>
          <a:stretch/>
        </p:blipFill>
        <p:spPr>
          <a:xfrm>
            <a:off x="-36599" y="-36550"/>
            <a:ext cx="9217198" cy="5216599"/>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10">
    <p:bg>
      <p:bgPr>
        <a:solidFill>
          <a:schemeClr val="dk1"/>
        </a:solidFill>
        <a:effectLst/>
      </p:bgPr>
    </p:bg>
    <p:spTree>
      <p:nvGrpSpPr>
        <p:cNvPr id="1" name="Shape 204"/>
        <p:cNvGrpSpPr/>
        <p:nvPr/>
      </p:nvGrpSpPr>
      <p:grpSpPr>
        <a:xfrm>
          <a:off x="0" y="0"/>
          <a:ext cx="0" cy="0"/>
          <a:chOff x="0" y="0"/>
          <a:chExt cx="0" cy="0"/>
        </a:xfrm>
      </p:grpSpPr>
      <p:pic>
        <p:nvPicPr>
          <p:cNvPr id="205" name="Google Shape;205;p32"/>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206" name="Google Shape;206;p32"/>
          <p:cNvPicPr preferRelativeResize="0"/>
          <p:nvPr/>
        </p:nvPicPr>
        <p:blipFill rotWithShape="1">
          <a:blip r:embed="rId3">
            <a:alphaModFix/>
          </a:blip>
          <a:srcRect/>
          <a:stretch/>
        </p:blipFill>
        <p:spPr>
          <a:xfrm>
            <a:off x="-36599" y="-36550"/>
            <a:ext cx="9217198" cy="5216599"/>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24"/>
        <p:cNvGrpSpPr/>
        <p:nvPr/>
      </p:nvGrpSpPr>
      <p:grpSpPr>
        <a:xfrm>
          <a:off x="0" y="0"/>
          <a:ext cx="0" cy="0"/>
          <a:chOff x="0" y="0"/>
          <a:chExt cx="0" cy="0"/>
        </a:xfrm>
      </p:grpSpPr>
      <p:pic>
        <p:nvPicPr>
          <p:cNvPr id="25" name="Google Shape;25;p5"/>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26" name="Google Shape;26;p5"/>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27" name="Google Shape;27;p5"/>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28" name="Google Shape;28;p5"/>
          <p:cNvSpPr txBox="1">
            <a:spLocks noGrp="1"/>
          </p:cNvSpPr>
          <p:nvPr>
            <p:ph type="subTitle" idx="1"/>
          </p:nvPr>
        </p:nvSpPr>
        <p:spPr>
          <a:xfrm>
            <a:off x="2117974" y="2614450"/>
            <a:ext cx="21600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29" name="Google Shape;29;p5"/>
          <p:cNvSpPr txBox="1">
            <a:spLocks noGrp="1"/>
          </p:cNvSpPr>
          <p:nvPr>
            <p:ph type="subTitle" idx="2"/>
          </p:nvPr>
        </p:nvSpPr>
        <p:spPr>
          <a:xfrm>
            <a:off x="2117985" y="3022925"/>
            <a:ext cx="21600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3"/>
          </p:nvPr>
        </p:nvSpPr>
        <p:spPr>
          <a:xfrm>
            <a:off x="4866049" y="2614450"/>
            <a:ext cx="2160000" cy="3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Unna"/>
              <a:buNone/>
              <a:defRPr sz="2400">
                <a:latin typeface="Unna"/>
                <a:ea typeface="Unna"/>
                <a:cs typeface="Unna"/>
                <a:sym typeface="Unna"/>
              </a:defRPr>
            </a:lvl1pPr>
            <a:lvl2pPr lvl="1" algn="ctr" rtl="0">
              <a:lnSpc>
                <a:spcPct val="100000"/>
              </a:lnSpc>
              <a:spcBef>
                <a:spcPts val="0"/>
              </a:spcBef>
              <a:spcAft>
                <a:spcPts val="0"/>
              </a:spcAft>
              <a:buSzPts val="2400"/>
              <a:buFont typeface="Unna"/>
              <a:buNone/>
              <a:defRPr sz="2400">
                <a:latin typeface="Unna"/>
                <a:ea typeface="Unna"/>
                <a:cs typeface="Unna"/>
                <a:sym typeface="Unna"/>
              </a:defRPr>
            </a:lvl2pPr>
            <a:lvl3pPr lvl="2" algn="ctr" rtl="0">
              <a:lnSpc>
                <a:spcPct val="100000"/>
              </a:lnSpc>
              <a:spcBef>
                <a:spcPts val="0"/>
              </a:spcBef>
              <a:spcAft>
                <a:spcPts val="0"/>
              </a:spcAft>
              <a:buSzPts val="2400"/>
              <a:buFont typeface="Unna"/>
              <a:buNone/>
              <a:defRPr sz="2400">
                <a:latin typeface="Unna"/>
                <a:ea typeface="Unna"/>
                <a:cs typeface="Unna"/>
                <a:sym typeface="Unna"/>
              </a:defRPr>
            </a:lvl3pPr>
            <a:lvl4pPr lvl="3" algn="ctr" rtl="0">
              <a:lnSpc>
                <a:spcPct val="100000"/>
              </a:lnSpc>
              <a:spcBef>
                <a:spcPts val="0"/>
              </a:spcBef>
              <a:spcAft>
                <a:spcPts val="0"/>
              </a:spcAft>
              <a:buSzPts val="2400"/>
              <a:buFont typeface="Unna"/>
              <a:buNone/>
              <a:defRPr sz="2400">
                <a:latin typeface="Unna"/>
                <a:ea typeface="Unna"/>
                <a:cs typeface="Unna"/>
                <a:sym typeface="Unna"/>
              </a:defRPr>
            </a:lvl4pPr>
            <a:lvl5pPr lvl="4" algn="ctr" rtl="0">
              <a:lnSpc>
                <a:spcPct val="100000"/>
              </a:lnSpc>
              <a:spcBef>
                <a:spcPts val="0"/>
              </a:spcBef>
              <a:spcAft>
                <a:spcPts val="0"/>
              </a:spcAft>
              <a:buSzPts val="2400"/>
              <a:buFont typeface="Unna"/>
              <a:buNone/>
              <a:defRPr sz="2400">
                <a:latin typeface="Unna"/>
                <a:ea typeface="Unna"/>
                <a:cs typeface="Unna"/>
                <a:sym typeface="Unna"/>
              </a:defRPr>
            </a:lvl5pPr>
            <a:lvl6pPr lvl="5" algn="ctr" rtl="0">
              <a:lnSpc>
                <a:spcPct val="100000"/>
              </a:lnSpc>
              <a:spcBef>
                <a:spcPts val="0"/>
              </a:spcBef>
              <a:spcAft>
                <a:spcPts val="0"/>
              </a:spcAft>
              <a:buSzPts val="2400"/>
              <a:buFont typeface="Unna"/>
              <a:buNone/>
              <a:defRPr sz="2400">
                <a:latin typeface="Unna"/>
                <a:ea typeface="Unna"/>
                <a:cs typeface="Unna"/>
                <a:sym typeface="Unna"/>
              </a:defRPr>
            </a:lvl6pPr>
            <a:lvl7pPr lvl="6" algn="ctr" rtl="0">
              <a:lnSpc>
                <a:spcPct val="100000"/>
              </a:lnSpc>
              <a:spcBef>
                <a:spcPts val="0"/>
              </a:spcBef>
              <a:spcAft>
                <a:spcPts val="0"/>
              </a:spcAft>
              <a:buSzPts val="2400"/>
              <a:buFont typeface="Unna"/>
              <a:buNone/>
              <a:defRPr sz="2400">
                <a:latin typeface="Unna"/>
                <a:ea typeface="Unna"/>
                <a:cs typeface="Unna"/>
                <a:sym typeface="Unna"/>
              </a:defRPr>
            </a:lvl7pPr>
            <a:lvl8pPr lvl="7" algn="ctr" rtl="0">
              <a:lnSpc>
                <a:spcPct val="100000"/>
              </a:lnSpc>
              <a:spcBef>
                <a:spcPts val="0"/>
              </a:spcBef>
              <a:spcAft>
                <a:spcPts val="0"/>
              </a:spcAft>
              <a:buSzPts val="2400"/>
              <a:buFont typeface="Unna"/>
              <a:buNone/>
              <a:defRPr sz="2400">
                <a:latin typeface="Unna"/>
                <a:ea typeface="Unna"/>
                <a:cs typeface="Unna"/>
                <a:sym typeface="Unna"/>
              </a:defRPr>
            </a:lvl8pPr>
            <a:lvl9pPr lvl="8" algn="ctr" rtl="0">
              <a:lnSpc>
                <a:spcPct val="100000"/>
              </a:lnSpc>
              <a:spcBef>
                <a:spcPts val="0"/>
              </a:spcBef>
              <a:spcAft>
                <a:spcPts val="0"/>
              </a:spcAft>
              <a:buSzPts val="2400"/>
              <a:buFont typeface="Unna"/>
              <a:buNone/>
              <a:defRPr sz="2400">
                <a:latin typeface="Unna"/>
                <a:ea typeface="Unna"/>
                <a:cs typeface="Unna"/>
                <a:sym typeface="Unna"/>
              </a:defRPr>
            </a:lvl9pPr>
          </a:lstStyle>
          <a:p>
            <a:endParaRPr/>
          </a:p>
        </p:txBody>
      </p:sp>
      <p:sp>
        <p:nvSpPr>
          <p:cNvPr id="31" name="Google Shape;31;p5"/>
          <p:cNvSpPr txBox="1">
            <a:spLocks noGrp="1"/>
          </p:cNvSpPr>
          <p:nvPr>
            <p:ph type="subTitle" idx="4"/>
          </p:nvPr>
        </p:nvSpPr>
        <p:spPr>
          <a:xfrm>
            <a:off x="4866060" y="3022925"/>
            <a:ext cx="21600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32"/>
        <p:cNvGrpSpPr/>
        <p:nvPr/>
      </p:nvGrpSpPr>
      <p:grpSpPr>
        <a:xfrm>
          <a:off x="0" y="0"/>
          <a:ext cx="0" cy="0"/>
          <a:chOff x="0" y="0"/>
          <a:chExt cx="0" cy="0"/>
        </a:xfrm>
      </p:grpSpPr>
      <p:pic>
        <p:nvPicPr>
          <p:cNvPr id="33" name="Google Shape;33;p6"/>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34" name="Google Shape;34;p6"/>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35" name="Google Shape;35;p6"/>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6"/>
        <p:cNvGrpSpPr/>
        <p:nvPr/>
      </p:nvGrpSpPr>
      <p:grpSpPr>
        <a:xfrm>
          <a:off x="0" y="0"/>
          <a:ext cx="0" cy="0"/>
          <a:chOff x="0" y="0"/>
          <a:chExt cx="0" cy="0"/>
        </a:xfrm>
      </p:grpSpPr>
      <p:pic>
        <p:nvPicPr>
          <p:cNvPr id="37" name="Google Shape;37;p7"/>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38" name="Google Shape;38;p7"/>
          <p:cNvPicPr preferRelativeResize="0"/>
          <p:nvPr/>
        </p:nvPicPr>
        <p:blipFill rotWithShape="1">
          <a:blip r:embed="rId3">
            <a:alphaModFix/>
          </a:blip>
          <a:srcRect/>
          <a:stretch/>
        </p:blipFill>
        <p:spPr>
          <a:xfrm flipH="1">
            <a:off x="-36599" y="-36550"/>
            <a:ext cx="9217198" cy="5216599"/>
          </a:xfrm>
          <a:prstGeom prst="rect">
            <a:avLst/>
          </a:prstGeom>
          <a:noFill/>
          <a:ln>
            <a:noFill/>
          </a:ln>
        </p:spPr>
      </p:pic>
      <p:sp>
        <p:nvSpPr>
          <p:cNvPr id="39" name="Google Shape;39;p7"/>
          <p:cNvSpPr txBox="1">
            <a:spLocks noGrp="1"/>
          </p:cNvSpPr>
          <p:nvPr>
            <p:ph type="title"/>
          </p:nvPr>
        </p:nvSpPr>
        <p:spPr>
          <a:xfrm>
            <a:off x="3682075" y="1895350"/>
            <a:ext cx="4748700" cy="693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300"/>
              <a:buNone/>
              <a:defRPr sz="4300"/>
            </a:lvl1pPr>
            <a:lvl2pPr lvl="1" algn="r" rtl="0">
              <a:spcBef>
                <a:spcPts val="0"/>
              </a:spcBef>
              <a:spcAft>
                <a:spcPts val="0"/>
              </a:spcAft>
              <a:buSzPts val="4300"/>
              <a:buNone/>
              <a:defRPr sz="4300"/>
            </a:lvl2pPr>
            <a:lvl3pPr lvl="2" algn="r" rtl="0">
              <a:spcBef>
                <a:spcPts val="0"/>
              </a:spcBef>
              <a:spcAft>
                <a:spcPts val="0"/>
              </a:spcAft>
              <a:buSzPts val="4300"/>
              <a:buNone/>
              <a:defRPr sz="4300"/>
            </a:lvl3pPr>
            <a:lvl4pPr lvl="3" algn="r" rtl="0">
              <a:spcBef>
                <a:spcPts val="0"/>
              </a:spcBef>
              <a:spcAft>
                <a:spcPts val="0"/>
              </a:spcAft>
              <a:buSzPts val="4300"/>
              <a:buNone/>
              <a:defRPr sz="4300"/>
            </a:lvl4pPr>
            <a:lvl5pPr lvl="4" algn="r" rtl="0">
              <a:spcBef>
                <a:spcPts val="0"/>
              </a:spcBef>
              <a:spcAft>
                <a:spcPts val="0"/>
              </a:spcAft>
              <a:buSzPts val="4300"/>
              <a:buNone/>
              <a:defRPr sz="4300"/>
            </a:lvl5pPr>
            <a:lvl6pPr lvl="5" algn="r" rtl="0">
              <a:spcBef>
                <a:spcPts val="0"/>
              </a:spcBef>
              <a:spcAft>
                <a:spcPts val="0"/>
              </a:spcAft>
              <a:buSzPts val="4300"/>
              <a:buNone/>
              <a:defRPr sz="4300"/>
            </a:lvl6pPr>
            <a:lvl7pPr lvl="6" algn="r" rtl="0">
              <a:spcBef>
                <a:spcPts val="0"/>
              </a:spcBef>
              <a:spcAft>
                <a:spcPts val="0"/>
              </a:spcAft>
              <a:buSzPts val="4300"/>
              <a:buNone/>
              <a:defRPr sz="4300"/>
            </a:lvl7pPr>
            <a:lvl8pPr lvl="7" algn="r" rtl="0">
              <a:spcBef>
                <a:spcPts val="0"/>
              </a:spcBef>
              <a:spcAft>
                <a:spcPts val="0"/>
              </a:spcAft>
              <a:buSzPts val="4300"/>
              <a:buNone/>
              <a:defRPr sz="4300"/>
            </a:lvl8pPr>
            <a:lvl9pPr lvl="8" algn="r" rtl="0">
              <a:spcBef>
                <a:spcPts val="0"/>
              </a:spcBef>
              <a:spcAft>
                <a:spcPts val="0"/>
              </a:spcAft>
              <a:buSzPts val="4300"/>
              <a:buNone/>
              <a:defRPr sz="4300"/>
            </a:lvl9pPr>
          </a:lstStyle>
          <a:p>
            <a:endParaRPr/>
          </a:p>
        </p:txBody>
      </p:sp>
      <p:sp>
        <p:nvSpPr>
          <p:cNvPr id="40" name="Google Shape;40;p7"/>
          <p:cNvSpPr txBox="1">
            <a:spLocks noGrp="1"/>
          </p:cNvSpPr>
          <p:nvPr>
            <p:ph type="subTitle" idx="1"/>
          </p:nvPr>
        </p:nvSpPr>
        <p:spPr>
          <a:xfrm>
            <a:off x="4595875" y="2836050"/>
            <a:ext cx="3834900" cy="12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41"/>
        <p:cNvGrpSpPr/>
        <p:nvPr/>
      </p:nvGrpSpPr>
      <p:grpSpPr>
        <a:xfrm>
          <a:off x="0" y="0"/>
          <a:ext cx="0" cy="0"/>
          <a:chOff x="0" y="0"/>
          <a:chExt cx="0" cy="0"/>
        </a:xfrm>
      </p:grpSpPr>
      <p:pic>
        <p:nvPicPr>
          <p:cNvPr id="42" name="Google Shape;42;p8"/>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43" name="Google Shape;43;p8"/>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44" name="Google Shape;44;p8"/>
          <p:cNvSpPr txBox="1">
            <a:spLocks noGrp="1"/>
          </p:cNvSpPr>
          <p:nvPr>
            <p:ph type="title"/>
          </p:nvPr>
        </p:nvSpPr>
        <p:spPr>
          <a:xfrm>
            <a:off x="2280750" y="1762800"/>
            <a:ext cx="4582500" cy="1617900"/>
          </a:xfrm>
          <a:prstGeom prst="rect">
            <a:avLst/>
          </a:prstGeom>
        </p:spPr>
        <p:txBody>
          <a:bodyPr spcFirstLastPara="1" wrap="square" lIns="91425" tIns="91425" rIns="91425" bIns="91425" anchor="ctr" anchorCtr="0">
            <a:noAutofit/>
          </a:bodyPr>
          <a:lstStyle>
            <a:lvl1pPr lvl="0">
              <a:lnSpc>
                <a:spcPct val="75000"/>
              </a:lnSpc>
              <a:spcBef>
                <a:spcPts val="0"/>
              </a:spcBef>
              <a:spcAft>
                <a:spcPts val="0"/>
              </a:spcAft>
              <a:buSzPts val="7200"/>
              <a:buNone/>
              <a:defRPr sz="8000"/>
            </a:lvl1pPr>
            <a:lvl2pPr lvl="1">
              <a:lnSpc>
                <a:spcPct val="75000"/>
              </a:lnSpc>
              <a:spcBef>
                <a:spcPts val="0"/>
              </a:spcBef>
              <a:spcAft>
                <a:spcPts val="0"/>
              </a:spcAft>
              <a:buSzPts val="7200"/>
              <a:buNone/>
              <a:defRPr sz="7200"/>
            </a:lvl2pPr>
            <a:lvl3pPr lvl="2">
              <a:lnSpc>
                <a:spcPct val="75000"/>
              </a:lnSpc>
              <a:spcBef>
                <a:spcPts val="0"/>
              </a:spcBef>
              <a:spcAft>
                <a:spcPts val="0"/>
              </a:spcAft>
              <a:buSzPts val="7200"/>
              <a:buNone/>
              <a:defRPr sz="7200"/>
            </a:lvl3pPr>
            <a:lvl4pPr lvl="3">
              <a:lnSpc>
                <a:spcPct val="75000"/>
              </a:lnSpc>
              <a:spcBef>
                <a:spcPts val="0"/>
              </a:spcBef>
              <a:spcAft>
                <a:spcPts val="0"/>
              </a:spcAft>
              <a:buSzPts val="7200"/>
              <a:buNone/>
              <a:defRPr sz="7200"/>
            </a:lvl4pPr>
            <a:lvl5pPr lvl="4">
              <a:lnSpc>
                <a:spcPct val="75000"/>
              </a:lnSpc>
              <a:spcBef>
                <a:spcPts val="0"/>
              </a:spcBef>
              <a:spcAft>
                <a:spcPts val="0"/>
              </a:spcAft>
              <a:buSzPts val="7200"/>
              <a:buNone/>
              <a:defRPr sz="7200"/>
            </a:lvl5pPr>
            <a:lvl6pPr lvl="5">
              <a:lnSpc>
                <a:spcPct val="75000"/>
              </a:lnSpc>
              <a:spcBef>
                <a:spcPts val="0"/>
              </a:spcBef>
              <a:spcAft>
                <a:spcPts val="0"/>
              </a:spcAft>
              <a:buSzPts val="7200"/>
              <a:buNone/>
              <a:defRPr sz="7200"/>
            </a:lvl6pPr>
            <a:lvl7pPr lvl="6">
              <a:lnSpc>
                <a:spcPct val="75000"/>
              </a:lnSpc>
              <a:spcBef>
                <a:spcPts val="0"/>
              </a:spcBef>
              <a:spcAft>
                <a:spcPts val="0"/>
              </a:spcAft>
              <a:buSzPts val="7200"/>
              <a:buNone/>
              <a:defRPr sz="7200"/>
            </a:lvl7pPr>
            <a:lvl8pPr lvl="7">
              <a:lnSpc>
                <a:spcPct val="75000"/>
              </a:lnSpc>
              <a:spcBef>
                <a:spcPts val="0"/>
              </a:spcBef>
              <a:spcAft>
                <a:spcPts val="0"/>
              </a:spcAft>
              <a:buSzPts val="7200"/>
              <a:buNone/>
              <a:defRPr sz="7200"/>
            </a:lvl8pPr>
            <a:lvl9pPr lvl="8">
              <a:lnSpc>
                <a:spcPct val="75000"/>
              </a:lnSpc>
              <a:spcBef>
                <a:spcPts val="0"/>
              </a:spcBef>
              <a:spcAft>
                <a:spcPts val="0"/>
              </a:spcAft>
              <a:buSzPts val="7200"/>
              <a:buNone/>
              <a:defRPr sz="7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5"/>
        <p:cNvGrpSpPr/>
        <p:nvPr/>
      </p:nvGrpSpPr>
      <p:grpSpPr>
        <a:xfrm>
          <a:off x="0" y="0"/>
          <a:ext cx="0" cy="0"/>
          <a:chOff x="0" y="0"/>
          <a:chExt cx="0" cy="0"/>
        </a:xfrm>
      </p:grpSpPr>
      <p:pic>
        <p:nvPicPr>
          <p:cNvPr id="46" name="Google Shape;46;p9"/>
          <p:cNvPicPr preferRelativeResize="0"/>
          <p:nvPr/>
        </p:nvPicPr>
        <p:blipFill>
          <a:blip r:embed="rId2">
            <a:alphaModFix/>
          </a:blip>
          <a:stretch>
            <a:fillRect/>
          </a:stretch>
        </p:blipFill>
        <p:spPr>
          <a:xfrm>
            <a:off x="-27538" y="-28787"/>
            <a:ext cx="9199075" cy="5201074"/>
          </a:xfrm>
          <a:prstGeom prst="rect">
            <a:avLst/>
          </a:prstGeom>
          <a:noFill/>
          <a:ln>
            <a:noFill/>
          </a:ln>
        </p:spPr>
      </p:pic>
      <p:pic>
        <p:nvPicPr>
          <p:cNvPr id="47" name="Google Shape;47;p9"/>
          <p:cNvPicPr preferRelativeResize="0"/>
          <p:nvPr/>
        </p:nvPicPr>
        <p:blipFill rotWithShape="1">
          <a:blip r:embed="rId3">
            <a:alphaModFix/>
          </a:blip>
          <a:srcRect/>
          <a:stretch/>
        </p:blipFill>
        <p:spPr>
          <a:xfrm>
            <a:off x="-36599" y="-36550"/>
            <a:ext cx="9217198" cy="5216599"/>
          </a:xfrm>
          <a:prstGeom prst="rect">
            <a:avLst/>
          </a:prstGeom>
          <a:noFill/>
          <a:ln>
            <a:noFill/>
          </a:ln>
        </p:spPr>
      </p:pic>
      <p:sp>
        <p:nvSpPr>
          <p:cNvPr id="48" name="Google Shape;48;p9"/>
          <p:cNvSpPr txBox="1">
            <a:spLocks noGrp="1"/>
          </p:cNvSpPr>
          <p:nvPr>
            <p:ph type="title"/>
          </p:nvPr>
        </p:nvSpPr>
        <p:spPr>
          <a:xfrm>
            <a:off x="713250" y="1895350"/>
            <a:ext cx="3834900" cy="693000"/>
          </a:xfrm>
          <a:prstGeom prst="rect">
            <a:avLst/>
          </a:prstGeom>
        </p:spPr>
        <p:txBody>
          <a:bodyPr spcFirstLastPara="1" wrap="square" lIns="91425" tIns="91425" rIns="91425" bIns="91425" anchor="b" anchorCtr="0">
            <a:noAutofit/>
          </a:bodyPr>
          <a:lstStyle>
            <a:lvl1pPr lvl="0" algn="l">
              <a:spcBef>
                <a:spcPts val="0"/>
              </a:spcBef>
              <a:spcAft>
                <a:spcPts val="0"/>
              </a:spcAft>
              <a:buSzPts val="4300"/>
              <a:buNone/>
              <a:defRPr sz="4300"/>
            </a:lvl1pPr>
            <a:lvl2pPr lvl="1" algn="l">
              <a:spcBef>
                <a:spcPts val="0"/>
              </a:spcBef>
              <a:spcAft>
                <a:spcPts val="0"/>
              </a:spcAft>
              <a:buSzPts val="4300"/>
              <a:buNone/>
              <a:defRPr sz="4300"/>
            </a:lvl2pPr>
            <a:lvl3pPr lvl="2" algn="l">
              <a:spcBef>
                <a:spcPts val="0"/>
              </a:spcBef>
              <a:spcAft>
                <a:spcPts val="0"/>
              </a:spcAft>
              <a:buSzPts val="4300"/>
              <a:buNone/>
              <a:defRPr sz="4300"/>
            </a:lvl3pPr>
            <a:lvl4pPr lvl="3" algn="l">
              <a:spcBef>
                <a:spcPts val="0"/>
              </a:spcBef>
              <a:spcAft>
                <a:spcPts val="0"/>
              </a:spcAft>
              <a:buSzPts val="4300"/>
              <a:buNone/>
              <a:defRPr sz="4300"/>
            </a:lvl4pPr>
            <a:lvl5pPr lvl="4" algn="l">
              <a:spcBef>
                <a:spcPts val="0"/>
              </a:spcBef>
              <a:spcAft>
                <a:spcPts val="0"/>
              </a:spcAft>
              <a:buSzPts val="4300"/>
              <a:buNone/>
              <a:defRPr sz="4300"/>
            </a:lvl5pPr>
            <a:lvl6pPr lvl="5" algn="l">
              <a:spcBef>
                <a:spcPts val="0"/>
              </a:spcBef>
              <a:spcAft>
                <a:spcPts val="0"/>
              </a:spcAft>
              <a:buSzPts val="4300"/>
              <a:buNone/>
              <a:defRPr sz="4300"/>
            </a:lvl6pPr>
            <a:lvl7pPr lvl="6" algn="l">
              <a:spcBef>
                <a:spcPts val="0"/>
              </a:spcBef>
              <a:spcAft>
                <a:spcPts val="0"/>
              </a:spcAft>
              <a:buSzPts val="4300"/>
              <a:buNone/>
              <a:defRPr sz="4300"/>
            </a:lvl7pPr>
            <a:lvl8pPr lvl="7" algn="l">
              <a:spcBef>
                <a:spcPts val="0"/>
              </a:spcBef>
              <a:spcAft>
                <a:spcPts val="0"/>
              </a:spcAft>
              <a:buSzPts val="4300"/>
              <a:buNone/>
              <a:defRPr sz="4300"/>
            </a:lvl8pPr>
            <a:lvl9pPr lvl="8" algn="l">
              <a:spcBef>
                <a:spcPts val="0"/>
              </a:spcBef>
              <a:spcAft>
                <a:spcPts val="0"/>
              </a:spcAft>
              <a:buSzPts val="4300"/>
              <a:buNone/>
              <a:defRPr sz="4300"/>
            </a:lvl9pPr>
          </a:lstStyle>
          <a:p>
            <a:endParaRPr/>
          </a:p>
        </p:txBody>
      </p:sp>
      <p:sp>
        <p:nvSpPr>
          <p:cNvPr id="49" name="Google Shape;49;p9"/>
          <p:cNvSpPr txBox="1">
            <a:spLocks noGrp="1"/>
          </p:cNvSpPr>
          <p:nvPr>
            <p:ph type="subTitle" idx="1"/>
          </p:nvPr>
        </p:nvSpPr>
        <p:spPr>
          <a:xfrm>
            <a:off x="713250" y="2836050"/>
            <a:ext cx="38349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pic>
        <p:nvPicPr>
          <p:cNvPr id="51" name="Google Shape;51;p10"/>
          <p:cNvPicPr preferRelativeResize="0"/>
          <p:nvPr/>
        </p:nvPicPr>
        <p:blipFill>
          <a:blip r:embed="rId2">
            <a:alphaModFix/>
          </a:blip>
          <a:stretch>
            <a:fillRect/>
          </a:stretch>
        </p:blipFill>
        <p:spPr>
          <a:xfrm>
            <a:off x="46755" y="0"/>
            <a:ext cx="9097242" cy="5143500"/>
          </a:xfrm>
          <a:prstGeom prst="rect">
            <a:avLst/>
          </a:prstGeom>
          <a:noFill/>
          <a:ln>
            <a:noFill/>
          </a:ln>
        </p:spPr>
      </p:pic>
      <p:sp>
        <p:nvSpPr>
          <p:cNvPr id="52" name="Google Shape;52;p10"/>
          <p:cNvSpPr/>
          <p:nvPr/>
        </p:nvSpPr>
        <p:spPr>
          <a:xfrm>
            <a:off x="0" y="0"/>
            <a:ext cx="5845200" cy="5143500"/>
          </a:xfrm>
          <a:prstGeom prst="rect">
            <a:avLst/>
          </a:prstGeom>
          <a:gradFill>
            <a:gsLst>
              <a:gs pos="0">
                <a:srgbClr val="0C1621">
                  <a:alpha val="54901"/>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0"/>
          <p:cNvSpPr txBox="1">
            <a:spLocks noGrp="1"/>
          </p:cNvSpPr>
          <p:nvPr>
            <p:ph type="title"/>
          </p:nvPr>
        </p:nvSpPr>
        <p:spPr>
          <a:xfrm>
            <a:off x="631250" y="539500"/>
            <a:ext cx="3352800" cy="778200"/>
          </a:xfrm>
          <a:prstGeom prst="rect">
            <a:avLst/>
          </a:prstGeom>
        </p:spPr>
        <p:txBody>
          <a:bodyPr spcFirstLastPara="1" wrap="square" lIns="91425" tIns="91425" rIns="91425" bIns="91425" anchor="t" anchorCtr="0">
            <a:noAutofit/>
          </a:bodyPr>
          <a:lstStyle>
            <a:lvl1pPr lvl="0" algn="l" rtl="0">
              <a:lnSpc>
                <a:spcPct val="85000"/>
              </a:lnSpc>
              <a:spcBef>
                <a:spcPts val="0"/>
              </a:spcBef>
              <a:spcAft>
                <a:spcPts val="0"/>
              </a:spcAft>
              <a:buSzPts val="3300"/>
              <a:buNone/>
              <a:defRPr/>
            </a:lvl1pPr>
            <a:lvl2pPr lvl="1" algn="l" rtl="0">
              <a:lnSpc>
                <a:spcPct val="85000"/>
              </a:lnSpc>
              <a:spcBef>
                <a:spcPts val="0"/>
              </a:spcBef>
              <a:spcAft>
                <a:spcPts val="0"/>
              </a:spcAft>
              <a:buSzPts val="3300"/>
              <a:buNone/>
              <a:defRPr/>
            </a:lvl2pPr>
            <a:lvl3pPr lvl="2" algn="l" rtl="0">
              <a:lnSpc>
                <a:spcPct val="85000"/>
              </a:lnSpc>
              <a:spcBef>
                <a:spcPts val="0"/>
              </a:spcBef>
              <a:spcAft>
                <a:spcPts val="0"/>
              </a:spcAft>
              <a:buSzPts val="3300"/>
              <a:buNone/>
              <a:defRPr/>
            </a:lvl3pPr>
            <a:lvl4pPr lvl="3" algn="l" rtl="0">
              <a:lnSpc>
                <a:spcPct val="85000"/>
              </a:lnSpc>
              <a:spcBef>
                <a:spcPts val="0"/>
              </a:spcBef>
              <a:spcAft>
                <a:spcPts val="0"/>
              </a:spcAft>
              <a:buSzPts val="3300"/>
              <a:buNone/>
              <a:defRPr/>
            </a:lvl4pPr>
            <a:lvl5pPr lvl="4" algn="l" rtl="0">
              <a:lnSpc>
                <a:spcPct val="85000"/>
              </a:lnSpc>
              <a:spcBef>
                <a:spcPts val="0"/>
              </a:spcBef>
              <a:spcAft>
                <a:spcPts val="0"/>
              </a:spcAft>
              <a:buSzPts val="3300"/>
              <a:buNone/>
              <a:defRPr/>
            </a:lvl5pPr>
            <a:lvl6pPr lvl="5" algn="l" rtl="0">
              <a:lnSpc>
                <a:spcPct val="85000"/>
              </a:lnSpc>
              <a:spcBef>
                <a:spcPts val="0"/>
              </a:spcBef>
              <a:spcAft>
                <a:spcPts val="0"/>
              </a:spcAft>
              <a:buSzPts val="3300"/>
              <a:buNone/>
              <a:defRPr/>
            </a:lvl6pPr>
            <a:lvl7pPr lvl="6" algn="l" rtl="0">
              <a:lnSpc>
                <a:spcPct val="85000"/>
              </a:lnSpc>
              <a:spcBef>
                <a:spcPts val="0"/>
              </a:spcBef>
              <a:spcAft>
                <a:spcPts val="0"/>
              </a:spcAft>
              <a:buSzPts val="3300"/>
              <a:buNone/>
              <a:defRPr/>
            </a:lvl7pPr>
            <a:lvl8pPr lvl="7" algn="l" rtl="0">
              <a:lnSpc>
                <a:spcPct val="85000"/>
              </a:lnSpc>
              <a:spcBef>
                <a:spcPts val="0"/>
              </a:spcBef>
              <a:spcAft>
                <a:spcPts val="0"/>
              </a:spcAft>
              <a:buSzPts val="3300"/>
              <a:buNone/>
              <a:defRPr/>
            </a:lvl8pPr>
            <a:lvl9pPr lvl="8" algn="l" rtl="0">
              <a:lnSpc>
                <a:spcPct val="85000"/>
              </a:lnSpc>
              <a:spcBef>
                <a:spcPts val="0"/>
              </a:spcBef>
              <a:spcAft>
                <a:spcPts val="0"/>
              </a:spcAft>
              <a:buSzPts val="3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25"/>
            <a:ext cx="7717500" cy="478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300"/>
              <a:buFont typeface="Unna"/>
              <a:buNone/>
              <a:defRPr sz="3300">
                <a:solidFill>
                  <a:schemeClr val="dk1"/>
                </a:solidFill>
                <a:latin typeface="Unna"/>
                <a:ea typeface="Unna"/>
                <a:cs typeface="Unna"/>
                <a:sym typeface="Unna"/>
              </a:defRPr>
            </a:lvl1pPr>
            <a:lvl2pPr lvl="1" algn="ctr">
              <a:spcBef>
                <a:spcPts val="0"/>
              </a:spcBef>
              <a:spcAft>
                <a:spcPts val="0"/>
              </a:spcAft>
              <a:buClr>
                <a:schemeClr val="dk1"/>
              </a:buClr>
              <a:buSzPts val="3300"/>
              <a:buFont typeface="Unna"/>
              <a:buNone/>
              <a:defRPr sz="3300">
                <a:solidFill>
                  <a:schemeClr val="dk1"/>
                </a:solidFill>
                <a:latin typeface="Unna"/>
                <a:ea typeface="Unna"/>
                <a:cs typeface="Unna"/>
                <a:sym typeface="Unna"/>
              </a:defRPr>
            </a:lvl2pPr>
            <a:lvl3pPr lvl="2" algn="ctr">
              <a:spcBef>
                <a:spcPts val="0"/>
              </a:spcBef>
              <a:spcAft>
                <a:spcPts val="0"/>
              </a:spcAft>
              <a:buClr>
                <a:schemeClr val="dk1"/>
              </a:buClr>
              <a:buSzPts val="3300"/>
              <a:buFont typeface="Unna"/>
              <a:buNone/>
              <a:defRPr sz="3300">
                <a:solidFill>
                  <a:schemeClr val="dk1"/>
                </a:solidFill>
                <a:latin typeface="Unna"/>
                <a:ea typeface="Unna"/>
                <a:cs typeface="Unna"/>
                <a:sym typeface="Unna"/>
              </a:defRPr>
            </a:lvl3pPr>
            <a:lvl4pPr lvl="3" algn="ctr">
              <a:spcBef>
                <a:spcPts val="0"/>
              </a:spcBef>
              <a:spcAft>
                <a:spcPts val="0"/>
              </a:spcAft>
              <a:buClr>
                <a:schemeClr val="dk1"/>
              </a:buClr>
              <a:buSzPts val="3300"/>
              <a:buFont typeface="Unna"/>
              <a:buNone/>
              <a:defRPr sz="3300">
                <a:solidFill>
                  <a:schemeClr val="dk1"/>
                </a:solidFill>
                <a:latin typeface="Unna"/>
                <a:ea typeface="Unna"/>
                <a:cs typeface="Unna"/>
                <a:sym typeface="Unna"/>
              </a:defRPr>
            </a:lvl4pPr>
            <a:lvl5pPr lvl="4" algn="ctr">
              <a:spcBef>
                <a:spcPts val="0"/>
              </a:spcBef>
              <a:spcAft>
                <a:spcPts val="0"/>
              </a:spcAft>
              <a:buClr>
                <a:schemeClr val="dk1"/>
              </a:buClr>
              <a:buSzPts val="3300"/>
              <a:buFont typeface="Unna"/>
              <a:buNone/>
              <a:defRPr sz="3300">
                <a:solidFill>
                  <a:schemeClr val="dk1"/>
                </a:solidFill>
                <a:latin typeface="Unna"/>
                <a:ea typeface="Unna"/>
                <a:cs typeface="Unna"/>
                <a:sym typeface="Unna"/>
              </a:defRPr>
            </a:lvl5pPr>
            <a:lvl6pPr lvl="5" algn="ctr">
              <a:spcBef>
                <a:spcPts val="0"/>
              </a:spcBef>
              <a:spcAft>
                <a:spcPts val="0"/>
              </a:spcAft>
              <a:buClr>
                <a:schemeClr val="dk1"/>
              </a:buClr>
              <a:buSzPts val="3300"/>
              <a:buFont typeface="Unna"/>
              <a:buNone/>
              <a:defRPr sz="3300">
                <a:solidFill>
                  <a:schemeClr val="dk1"/>
                </a:solidFill>
                <a:latin typeface="Unna"/>
                <a:ea typeface="Unna"/>
                <a:cs typeface="Unna"/>
                <a:sym typeface="Unna"/>
              </a:defRPr>
            </a:lvl6pPr>
            <a:lvl7pPr lvl="6" algn="ctr">
              <a:spcBef>
                <a:spcPts val="0"/>
              </a:spcBef>
              <a:spcAft>
                <a:spcPts val="0"/>
              </a:spcAft>
              <a:buClr>
                <a:schemeClr val="dk1"/>
              </a:buClr>
              <a:buSzPts val="3300"/>
              <a:buFont typeface="Unna"/>
              <a:buNone/>
              <a:defRPr sz="3300">
                <a:solidFill>
                  <a:schemeClr val="dk1"/>
                </a:solidFill>
                <a:latin typeface="Unna"/>
                <a:ea typeface="Unna"/>
                <a:cs typeface="Unna"/>
                <a:sym typeface="Unna"/>
              </a:defRPr>
            </a:lvl7pPr>
            <a:lvl8pPr lvl="7" algn="ctr">
              <a:spcBef>
                <a:spcPts val="0"/>
              </a:spcBef>
              <a:spcAft>
                <a:spcPts val="0"/>
              </a:spcAft>
              <a:buClr>
                <a:schemeClr val="dk1"/>
              </a:buClr>
              <a:buSzPts val="3300"/>
              <a:buFont typeface="Unna"/>
              <a:buNone/>
              <a:defRPr sz="3300">
                <a:solidFill>
                  <a:schemeClr val="dk1"/>
                </a:solidFill>
                <a:latin typeface="Unna"/>
                <a:ea typeface="Unna"/>
                <a:cs typeface="Unna"/>
                <a:sym typeface="Unna"/>
              </a:defRPr>
            </a:lvl8pPr>
            <a:lvl9pPr lvl="8" algn="ctr">
              <a:spcBef>
                <a:spcPts val="0"/>
              </a:spcBef>
              <a:spcAft>
                <a:spcPts val="0"/>
              </a:spcAft>
              <a:buClr>
                <a:schemeClr val="dk1"/>
              </a:buClr>
              <a:buSzPts val="3300"/>
              <a:buFont typeface="Unna"/>
              <a:buNone/>
              <a:defRPr sz="3300">
                <a:solidFill>
                  <a:schemeClr val="dk1"/>
                </a:solidFill>
                <a:latin typeface="Unna"/>
                <a:ea typeface="Unna"/>
                <a:cs typeface="Unna"/>
                <a:sym typeface="Unna"/>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1pPr>
            <a:lvl2pPr marL="914400" lvl="1" indent="-317500">
              <a:lnSpc>
                <a:spcPct val="100000"/>
              </a:lnSpc>
              <a:spcBef>
                <a:spcPts val="1600"/>
              </a:spcBef>
              <a:spcAft>
                <a:spcPts val="0"/>
              </a:spcAft>
              <a:buClr>
                <a:schemeClr val="dk1"/>
              </a:buClr>
              <a:buSzPts val="1400"/>
              <a:buFont typeface="Raleway"/>
              <a:buChar char="○"/>
              <a:defRPr>
                <a:solidFill>
                  <a:schemeClr val="dk1"/>
                </a:solidFill>
                <a:latin typeface="Raleway"/>
                <a:ea typeface="Raleway"/>
                <a:cs typeface="Raleway"/>
                <a:sym typeface="Raleway"/>
              </a:defRPr>
            </a:lvl2pPr>
            <a:lvl3pPr marL="1371600" lvl="2" indent="-317500">
              <a:lnSpc>
                <a:spcPct val="100000"/>
              </a:lnSpc>
              <a:spcBef>
                <a:spcPts val="1600"/>
              </a:spcBef>
              <a:spcAft>
                <a:spcPts val="0"/>
              </a:spcAft>
              <a:buClr>
                <a:schemeClr val="dk1"/>
              </a:buClr>
              <a:buSzPts val="1400"/>
              <a:buFont typeface="Raleway"/>
              <a:buChar char="■"/>
              <a:defRPr>
                <a:solidFill>
                  <a:schemeClr val="dk1"/>
                </a:solidFill>
                <a:latin typeface="Raleway"/>
                <a:ea typeface="Raleway"/>
                <a:cs typeface="Raleway"/>
                <a:sym typeface="Raleway"/>
              </a:defRPr>
            </a:lvl3pPr>
            <a:lvl4pPr marL="1828800" lvl="3" indent="-317500">
              <a:lnSpc>
                <a:spcPct val="100000"/>
              </a:lnSpc>
              <a:spcBef>
                <a:spcPts val="1600"/>
              </a:spcBef>
              <a:spcAft>
                <a:spcPts val="0"/>
              </a:spcAft>
              <a:buClr>
                <a:schemeClr val="dk1"/>
              </a:buClr>
              <a:buSzPts val="1400"/>
              <a:buFont typeface="Raleway"/>
              <a:buChar char="●"/>
              <a:defRPr>
                <a:solidFill>
                  <a:schemeClr val="dk1"/>
                </a:solidFill>
                <a:latin typeface="Raleway"/>
                <a:ea typeface="Raleway"/>
                <a:cs typeface="Raleway"/>
                <a:sym typeface="Raleway"/>
              </a:defRPr>
            </a:lvl4pPr>
            <a:lvl5pPr marL="2286000" lvl="4" indent="-317500">
              <a:lnSpc>
                <a:spcPct val="100000"/>
              </a:lnSpc>
              <a:spcBef>
                <a:spcPts val="1600"/>
              </a:spcBef>
              <a:spcAft>
                <a:spcPts val="0"/>
              </a:spcAft>
              <a:buClr>
                <a:schemeClr val="dk1"/>
              </a:buClr>
              <a:buSzPts val="1400"/>
              <a:buFont typeface="Raleway"/>
              <a:buChar char="○"/>
              <a:defRPr>
                <a:solidFill>
                  <a:schemeClr val="dk1"/>
                </a:solidFill>
                <a:latin typeface="Raleway"/>
                <a:ea typeface="Raleway"/>
                <a:cs typeface="Raleway"/>
                <a:sym typeface="Raleway"/>
              </a:defRPr>
            </a:lvl5pPr>
            <a:lvl6pPr marL="2743200" lvl="5" indent="-317500">
              <a:lnSpc>
                <a:spcPct val="100000"/>
              </a:lnSpc>
              <a:spcBef>
                <a:spcPts val="1600"/>
              </a:spcBef>
              <a:spcAft>
                <a:spcPts val="0"/>
              </a:spcAft>
              <a:buClr>
                <a:schemeClr val="dk1"/>
              </a:buClr>
              <a:buSzPts val="1400"/>
              <a:buFont typeface="Raleway"/>
              <a:buChar char="■"/>
              <a:defRPr>
                <a:solidFill>
                  <a:schemeClr val="dk1"/>
                </a:solidFill>
                <a:latin typeface="Raleway"/>
                <a:ea typeface="Raleway"/>
                <a:cs typeface="Raleway"/>
                <a:sym typeface="Raleway"/>
              </a:defRPr>
            </a:lvl6pPr>
            <a:lvl7pPr marL="3200400" lvl="6" indent="-317500">
              <a:lnSpc>
                <a:spcPct val="100000"/>
              </a:lnSpc>
              <a:spcBef>
                <a:spcPts val="1600"/>
              </a:spcBef>
              <a:spcAft>
                <a:spcPts val="0"/>
              </a:spcAft>
              <a:buClr>
                <a:schemeClr val="dk1"/>
              </a:buClr>
              <a:buSzPts val="1400"/>
              <a:buFont typeface="Raleway"/>
              <a:buChar char="●"/>
              <a:defRPr>
                <a:solidFill>
                  <a:schemeClr val="dk1"/>
                </a:solidFill>
                <a:latin typeface="Raleway"/>
                <a:ea typeface="Raleway"/>
                <a:cs typeface="Raleway"/>
                <a:sym typeface="Raleway"/>
              </a:defRPr>
            </a:lvl7pPr>
            <a:lvl8pPr marL="3657600" lvl="7" indent="-317500">
              <a:lnSpc>
                <a:spcPct val="100000"/>
              </a:lnSpc>
              <a:spcBef>
                <a:spcPts val="1600"/>
              </a:spcBef>
              <a:spcAft>
                <a:spcPts val="0"/>
              </a:spcAft>
              <a:buClr>
                <a:schemeClr val="dk1"/>
              </a:buClr>
              <a:buSzPts val="1400"/>
              <a:buFont typeface="Raleway"/>
              <a:buChar char="○"/>
              <a:defRPr>
                <a:solidFill>
                  <a:schemeClr val="dk1"/>
                </a:solidFill>
                <a:latin typeface="Raleway"/>
                <a:ea typeface="Raleway"/>
                <a:cs typeface="Raleway"/>
                <a:sym typeface="Raleway"/>
              </a:defRPr>
            </a:lvl8pPr>
            <a:lvl9pPr marL="4114800" lvl="8" indent="-317500">
              <a:lnSpc>
                <a:spcPct val="100000"/>
              </a:lnSpc>
              <a:spcBef>
                <a:spcPts val="1600"/>
              </a:spcBef>
              <a:spcAft>
                <a:spcPts val="1600"/>
              </a:spcAft>
              <a:buClr>
                <a:schemeClr val="dk1"/>
              </a:buClr>
              <a:buSzPts val="1400"/>
              <a:buFont typeface="Raleway"/>
              <a:buChar char="■"/>
              <a:defRPr>
                <a:solidFill>
                  <a:schemeClr val="dk1"/>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07"/>
        <p:cNvGrpSpPr/>
        <p:nvPr/>
      </p:nvGrpSpPr>
      <p:grpSpPr>
        <a:xfrm>
          <a:off x="0" y="0"/>
          <a:ext cx="0" cy="0"/>
          <a:chOff x="0" y="0"/>
          <a:chExt cx="0" cy="0"/>
        </a:xfrm>
      </p:grpSpPr>
      <p:sp>
        <p:nvSpPr>
          <p:cNvPr id="208" name="Google Shape;208;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09" name="Google Shape;209;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39.png"/><Relationship Id="rId5" Type="http://schemas.openxmlformats.org/officeDocument/2006/relationships/hyperlink" Target="https://docs.google.com/spreadsheets/d/1x-f5q6l-BtZ5nI_SlRnA4ntcjwUP-WpCDgrtgm4tdl0/copy"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 Target="slide31.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3" Type="http://schemas.openxmlformats.org/officeDocument/2006/relationships/image" Target="../media/image29.jpg"/><Relationship Id="rId7" Type="http://schemas.openxmlformats.org/officeDocument/2006/relationships/slide" Target="slide33.xml"/><Relationship Id="rId12" Type="http://schemas.openxmlformats.org/officeDocument/2006/relationships/slide" Target="slide38.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bit.ly/33VAFh3" TargetMode="External"/><Relationship Id="rId11" Type="http://schemas.openxmlformats.org/officeDocument/2006/relationships/slide" Target="slide37.xml"/><Relationship Id="rId5" Type="http://schemas.openxmlformats.org/officeDocument/2006/relationships/hyperlink" Target="http://bit.ly/30B07Gq" TargetMode="External"/><Relationship Id="rId15" Type="http://schemas.openxmlformats.org/officeDocument/2006/relationships/slide" Target="slide45.xml"/><Relationship Id="rId10" Type="http://schemas.openxmlformats.org/officeDocument/2006/relationships/slide" Target="slide35.xml"/><Relationship Id="rId4" Type="http://schemas.openxmlformats.org/officeDocument/2006/relationships/hyperlink" Target="http://bit.ly/2Tynxth" TargetMode="External"/><Relationship Id="rId9" Type="http://schemas.openxmlformats.org/officeDocument/2006/relationships/slide" Target="slide34.xml"/><Relationship Id="rId14" Type="http://schemas.openxmlformats.org/officeDocument/2006/relationships/slide" Target="slide39.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x-f5q6l-BtZ5nI_SlRnA4ntcjwUP-WpCDgrtgm4tdl0/copy" TargetMode="External"/><Relationship Id="rId2" Type="http://schemas.openxmlformats.org/officeDocument/2006/relationships/notesSlide" Target="../notesSlides/notesSlide20.xml"/><Relationship Id="rId1" Type="http://schemas.openxmlformats.org/officeDocument/2006/relationships/slideLayout" Target="../slideLayouts/slideLayout1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image" Target="../media/image52.jpg"/><Relationship Id="rId5" Type="http://schemas.openxmlformats.org/officeDocument/2006/relationships/image" Target="../media/image51.jpg"/><Relationship Id="rId4" Type="http://schemas.openxmlformats.org/officeDocument/2006/relationships/image" Target="../media/image50.jpg"/></Relationships>
</file>

<file path=ppt/slides/_rels/slide31.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31.xm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priest-holding-holy-cross-hands_5524130.htm/?utm_source=slidesgo_template&amp;utm_medium=referral-link&amp;utm_campaign=sg_resources&amp;utm_content=freepik" TargetMode="External"/><Relationship Id="rId3" Type="http://schemas.openxmlformats.org/officeDocument/2006/relationships/hyperlink" Target="https://www.freepik.com/free-vector/infographic-template-with-linear-map_9924215.htm/?utm_source=slidesgo_template&amp;utm_medium=referral-link&amp;utm_campaign=sg_resources&amp;utm_content=freepik" TargetMode="External"/><Relationship Id="rId7" Type="http://schemas.openxmlformats.org/officeDocument/2006/relationships/hyperlink" Target="https://www.freepik.com/free-photo/front-view-woman-praying-with-bible_12080988.htm/?utm_source=slidesgo_template&amp;utm_medium=referral-link&amp;utm_campaign=sg_resources&amp;utm_content=freepik" TargetMode="External"/><Relationship Id="rId12" Type="http://schemas.openxmlformats.org/officeDocument/2006/relationships/hyperlink" Target="https://www.freepik.com/free-photo/woman-praying-her-loved-ones_12690244.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hyperlink" Target="https://www.freepik.com/free-photo/side-view-woman-praying-with-bible_12080993.htm/?utm_source=slidesgo_template&amp;utm_medium=referral-link&amp;utm_campaign=sg_resources&amp;utm_content=freepik" TargetMode="External"/><Relationship Id="rId11" Type="http://schemas.openxmlformats.org/officeDocument/2006/relationships/hyperlink" Target="https://www.freepik.com/free-photo/top-view-hands-holdinh-holy-necklace_5524177.htm/?utm_source=slidesgo_template&amp;utm_medium=referral-link&amp;utm_campaign=sg_resources&amp;utm_content=freepik" TargetMode="External"/><Relationship Id="rId5" Type="http://schemas.openxmlformats.org/officeDocument/2006/relationships/hyperlink" Target="https://www.freepik.com/free-photo/man-holding-bible-table_12080986.htm/?utm_source=slidesgo_template&amp;utm_medium=referral-link&amp;utm_campaign=sg_resources&amp;utm_content=freepik" TargetMode="External"/><Relationship Id="rId10" Type="http://schemas.openxmlformats.org/officeDocument/2006/relationships/hyperlink" Target="https://www.freepik.com/free-photo/woman-reading-bible-indoors_12690252.htm/?utm_source=slidesgo_template&amp;utm_medium=referral-link&amp;utm_campaign=sg_resources&amp;utm_content=freepik" TargetMode="External"/><Relationship Id="rId4" Type="http://schemas.openxmlformats.org/officeDocument/2006/relationships/hyperlink" Target="https://www.freepik.com/free-vector/first-communion-blue-elements_1135107.htm/?utm_source=slidesgo_template&amp;utm_medium=referral-link&amp;utm_campaign=sg_resources&amp;utm_content=freepik" TargetMode="External"/><Relationship Id="rId9" Type="http://schemas.openxmlformats.org/officeDocument/2006/relationships/hyperlink" Target="https://www.freepik.com/free-photo/woman-reading-bible-indoors_12690251.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photo/high-angle-corporate-meeting-mock-up_5904598.htm/?utm_source=slidesgo_template&amp;utm_medium=referral-link&amp;utm_campaign=sg_resources&amp;utm_content=freepik" TargetMode="External"/><Relationship Id="rId3" Type="http://schemas.openxmlformats.org/officeDocument/2006/relationships/hyperlink" Target="https://www.freepik.com/free-vector/gradient-golden-luxury-business-cards-template_17239580.htm/?utm_source=slidesgo_template&amp;utm_medium=referral-link&amp;utm_campaign=sg_resources&amp;utm_content=freepik" TargetMode="External"/><Relationship Id="rId7" Type="http://schemas.openxmlformats.org/officeDocument/2006/relationships/hyperlink" Target="https://www.freepik.com/free-photo/front-view-business-man-woman_10857109.htm/?utm_source=slidesgo_template&amp;utm_medium=referral-link&amp;utm_campaign=sg_resources&amp;utm_content=freepik" TargetMode="External"/><Relationship Id="rId12" Type="http://schemas.openxmlformats.org/officeDocument/2006/relationships/hyperlink" Target="https://www.flaticon.com/packs/startups-44/?utm_source=slidesgo_template&amp;utm_medium=referral-link&amp;utm_campaign=sg_resources&amp;utm_content=flaticon"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 Id="rId6" Type="http://schemas.openxmlformats.org/officeDocument/2006/relationships/hyperlink" Target="https://www.freepik.com/free-photo/side-view-colleagues-working-together_37881289.htm/?utm_source=slidesgo_template&amp;utm_medium=referral-link&amp;utm_campaign=sg_resources&amp;utm_content=freepik" TargetMode="External"/><Relationship Id="rId11" Type="http://schemas.openxmlformats.org/officeDocument/2006/relationships/hyperlink" Target="https://www.freepik.com/free-photo/close-up-beautiful-smiley-woman_18168017.htm/?utm_source=slidesgo_template&amp;utm_medium=referral-link&amp;utm_campaign=sg_resources&amp;utm_content=freepik" TargetMode="External"/><Relationship Id="rId5" Type="http://schemas.openxmlformats.org/officeDocument/2006/relationships/hyperlink" Target="https://www.freepik.com/free-photo/young-woman-using-laptop-notebook-with-pen-notes_24489887.htm/?utm_source=slidesgo_template&amp;utm_medium=referral-link&amp;utm_campaign=sg_resources&amp;utm_content=freepik" TargetMode="External"/><Relationship Id="rId10" Type="http://schemas.openxmlformats.org/officeDocument/2006/relationships/hyperlink" Target="https://www.freepik.com/free-photo/young-japanese-man-portrait-with-glasses_12707403.htm/?utm_source=slidesgo_template&amp;utm_medium=referral-link&amp;utm_campaign=sg_resources&amp;utm_content=freepik" TargetMode="External"/><Relationship Id="rId4" Type="http://schemas.openxmlformats.org/officeDocument/2006/relationships/hyperlink" Target="https://www.freepik.com/free-vector/linear-hungary-map-infographic_12377848.htm/?utm_source=slidesgo_template&amp;utm_medium=referral-link&amp;utm_campaign=sg_resources&amp;utm_content=freepik" TargetMode="External"/><Relationship Id="rId9" Type="http://schemas.openxmlformats.org/officeDocument/2006/relationships/hyperlink" Target="https://www.freepik.com/free-photo/beautiful-asian-woman-portrait_14493596.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1.xm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fonts.google.com/specimen/Unna" TargetMode="External"/><Relationship Id="rId2" Type="http://schemas.openxmlformats.org/officeDocument/2006/relationships/notesSlide" Target="../notesSlides/notesSlide37.xml"/><Relationship Id="rId1" Type="http://schemas.openxmlformats.org/officeDocument/2006/relationships/slideLayout" Target="../slideLayouts/slideLayout32.xml"/><Relationship Id="rId4" Type="http://schemas.openxmlformats.org/officeDocument/2006/relationships/hyperlink" Target="https://fonts.google.com/specimen/Raleway"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58.gif"/><Relationship Id="rId2" Type="http://schemas.openxmlformats.org/officeDocument/2006/relationships/notesSlide" Target="../notesSlides/notesSlide38.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57.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56.gif"/><Relationship Id="rId4" Type="http://schemas.openxmlformats.org/officeDocument/2006/relationships/image" Target="../media/image54.gif"/><Relationship Id="rId9" Type="http://schemas.openxmlformats.org/officeDocument/2006/relationships/image" Target="../media/image55.gif"/></Relationships>
</file>

<file path=ppt/slides/_rels/slide3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32.xml"/><Relationship Id="rId4" Type="http://schemas.openxmlformats.org/officeDocument/2006/relationships/image" Target="../media/image59.png"/></Relationships>
</file>

<file path=ppt/slides/_rels/slide6.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4"/>
        <p:cNvGrpSpPr/>
        <p:nvPr/>
      </p:nvGrpSpPr>
      <p:grpSpPr>
        <a:xfrm>
          <a:off x="0" y="0"/>
          <a:ext cx="0" cy="0"/>
          <a:chOff x="0" y="0"/>
          <a:chExt cx="0" cy="0"/>
        </a:xfrm>
      </p:grpSpPr>
      <p:cxnSp>
        <p:nvCxnSpPr>
          <p:cNvPr id="215" name="Google Shape;215;p35"/>
          <p:cNvCxnSpPr/>
          <p:nvPr/>
        </p:nvCxnSpPr>
        <p:spPr>
          <a:xfrm>
            <a:off x="2403000" y="3434126"/>
            <a:ext cx="4338000" cy="0"/>
          </a:xfrm>
          <a:prstGeom prst="straightConnector1">
            <a:avLst/>
          </a:prstGeom>
          <a:noFill/>
          <a:ln w="9525" cap="flat" cmpd="sng">
            <a:solidFill>
              <a:schemeClr val="dk2"/>
            </a:solidFill>
            <a:prstDash val="solid"/>
            <a:round/>
            <a:headEnd type="none" w="med" len="med"/>
            <a:tailEnd type="none" w="med" len="med"/>
          </a:ln>
        </p:spPr>
      </p:cxnSp>
      <p:sp>
        <p:nvSpPr>
          <p:cNvPr id="216" name="Google Shape;216;p35"/>
          <p:cNvSpPr txBox="1">
            <a:spLocks noGrp="1"/>
          </p:cNvSpPr>
          <p:nvPr>
            <p:ph type="ctrTitle"/>
          </p:nvPr>
        </p:nvSpPr>
        <p:spPr>
          <a:xfrm>
            <a:off x="1834500" y="1097773"/>
            <a:ext cx="5475000" cy="225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Dark Elegant</a:t>
            </a:r>
            <a:endParaRPr/>
          </a:p>
          <a:p>
            <a:pPr marL="0" lvl="0" indent="0" algn="ctr" rtl="0">
              <a:spcBef>
                <a:spcPts val="0"/>
              </a:spcBef>
              <a:spcAft>
                <a:spcPts val="0"/>
              </a:spcAft>
              <a:buNone/>
            </a:pPr>
            <a:r>
              <a:rPr lang="en">
                <a:solidFill>
                  <a:schemeClr val="dk2"/>
                </a:solidFill>
              </a:rPr>
              <a:t>Korean Style</a:t>
            </a:r>
            <a:r>
              <a:rPr lang="en"/>
              <a:t> Project Proposal</a:t>
            </a:r>
            <a:endParaRPr/>
          </a:p>
        </p:txBody>
      </p:sp>
      <p:sp>
        <p:nvSpPr>
          <p:cNvPr id="217" name="Google Shape;217;p35"/>
          <p:cNvSpPr txBox="1">
            <a:spLocks noGrp="1"/>
          </p:cNvSpPr>
          <p:nvPr>
            <p:ph type="subTitle" idx="1"/>
          </p:nvPr>
        </p:nvSpPr>
        <p:spPr>
          <a:xfrm>
            <a:off x="2272200" y="3614587"/>
            <a:ext cx="45996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0"/>
        <p:cNvGrpSpPr/>
        <p:nvPr/>
      </p:nvGrpSpPr>
      <p:grpSpPr>
        <a:xfrm>
          <a:off x="0" y="0"/>
          <a:ext cx="0" cy="0"/>
          <a:chOff x="0" y="0"/>
          <a:chExt cx="0" cy="0"/>
        </a:xfrm>
      </p:grpSpPr>
      <p:cxnSp>
        <p:nvCxnSpPr>
          <p:cNvPr id="321" name="Google Shape;321;p44"/>
          <p:cNvCxnSpPr/>
          <p:nvPr/>
        </p:nvCxnSpPr>
        <p:spPr>
          <a:xfrm>
            <a:off x="2013450" y="2872025"/>
            <a:ext cx="5117100" cy="0"/>
          </a:xfrm>
          <a:prstGeom prst="straightConnector1">
            <a:avLst/>
          </a:prstGeom>
          <a:noFill/>
          <a:ln w="9525" cap="flat" cmpd="sng">
            <a:solidFill>
              <a:schemeClr val="dk2"/>
            </a:solidFill>
            <a:prstDash val="solid"/>
            <a:round/>
            <a:headEnd type="none" w="med" len="med"/>
            <a:tailEnd type="none" w="med" len="med"/>
          </a:ln>
        </p:spPr>
      </p:cxnSp>
      <p:sp>
        <p:nvSpPr>
          <p:cNvPr id="322" name="Google Shape;322;p44"/>
          <p:cNvSpPr txBox="1">
            <a:spLocks noGrp="1"/>
          </p:cNvSpPr>
          <p:nvPr>
            <p:ph type="title"/>
          </p:nvPr>
        </p:nvSpPr>
        <p:spPr>
          <a:xfrm>
            <a:off x="3152100" y="3110800"/>
            <a:ext cx="28398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a:t>
            </a:r>
            <a:r>
              <a:rPr lang="en">
                <a:solidFill>
                  <a:schemeClr val="dk2"/>
                </a:solidFill>
              </a:rPr>
              <a:t>famous</a:t>
            </a:r>
            <a:endParaRPr>
              <a:solidFill>
                <a:schemeClr val="dk2"/>
              </a:solidFill>
            </a:endParaRPr>
          </a:p>
        </p:txBody>
      </p:sp>
      <p:sp>
        <p:nvSpPr>
          <p:cNvPr id="323" name="Google Shape;323;p44"/>
          <p:cNvSpPr txBox="1">
            <a:spLocks noGrp="1"/>
          </p:cNvSpPr>
          <p:nvPr>
            <p:ph type="subTitle" idx="1"/>
          </p:nvPr>
        </p:nvSpPr>
        <p:spPr>
          <a:xfrm>
            <a:off x="1805400" y="1607700"/>
            <a:ext cx="5533200" cy="120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5"/>
          <p:cNvSpPr/>
          <p:nvPr/>
        </p:nvSpPr>
        <p:spPr>
          <a:xfrm>
            <a:off x="1216575" y="1031925"/>
            <a:ext cx="3161100" cy="3079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 name="Google Shape;329;p45"/>
          <p:cNvCxnSpPr/>
          <p:nvPr/>
        </p:nvCxnSpPr>
        <p:spPr>
          <a:xfrm>
            <a:off x="6106950" y="2107600"/>
            <a:ext cx="788700" cy="0"/>
          </a:xfrm>
          <a:prstGeom prst="straightConnector1">
            <a:avLst/>
          </a:prstGeom>
          <a:noFill/>
          <a:ln w="9525" cap="flat" cmpd="sng">
            <a:solidFill>
              <a:schemeClr val="dk2"/>
            </a:solidFill>
            <a:prstDash val="solid"/>
            <a:round/>
            <a:headEnd type="none" w="med" len="med"/>
            <a:tailEnd type="none" w="med" len="med"/>
          </a:ln>
        </p:spPr>
      </p:cxnSp>
      <p:sp>
        <p:nvSpPr>
          <p:cNvPr id="330" name="Google Shape;330;p45"/>
          <p:cNvSpPr txBox="1">
            <a:spLocks noGrp="1"/>
          </p:cNvSpPr>
          <p:nvPr>
            <p:ph type="title"/>
          </p:nvPr>
        </p:nvSpPr>
        <p:spPr>
          <a:xfrm>
            <a:off x="4920000" y="1588475"/>
            <a:ext cx="3162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Now</a:t>
            </a:r>
            <a:endParaRPr/>
          </a:p>
        </p:txBody>
      </p:sp>
      <p:sp>
        <p:nvSpPr>
          <p:cNvPr id="331" name="Google Shape;331;p45"/>
          <p:cNvSpPr txBox="1">
            <a:spLocks noGrp="1"/>
          </p:cNvSpPr>
          <p:nvPr>
            <p:ph type="subTitle" idx="1"/>
          </p:nvPr>
        </p:nvSpPr>
        <p:spPr>
          <a:xfrm>
            <a:off x="4920000" y="2283550"/>
            <a:ext cx="3162600" cy="130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unique among the planets. It is not the only planet to have rings—made of chunks of ice and rock—but none are as spectacular or as complicated as Saturn's</a:t>
            </a:r>
            <a:endParaRPr/>
          </a:p>
        </p:txBody>
      </p:sp>
      <p:pic>
        <p:nvPicPr>
          <p:cNvPr id="332" name="Google Shape;332;p45"/>
          <p:cNvPicPr preferRelativeResize="0"/>
          <p:nvPr/>
        </p:nvPicPr>
        <p:blipFill rotWithShape="1">
          <a:blip r:embed="rId3">
            <a:alphaModFix/>
          </a:blip>
          <a:srcRect t="5182" b="30364"/>
          <a:stretch/>
        </p:blipFill>
        <p:spPr>
          <a:xfrm>
            <a:off x="1313475" y="1138050"/>
            <a:ext cx="2967300" cy="2867400"/>
          </a:xfrm>
          <a:prstGeom prst="ellips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6"/>
          <p:cNvSpPr/>
          <p:nvPr/>
        </p:nvSpPr>
        <p:spPr>
          <a:xfrm>
            <a:off x="4877400" y="1031925"/>
            <a:ext cx="3161100" cy="3079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 name="Google Shape;338;p46"/>
          <p:cNvCxnSpPr/>
          <p:nvPr/>
        </p:nvCxnSpPr>
        <p:spPr>
          <a:xfrm>
            <a:off x="2179925" y="2107600"/>
            <a:ext cx="1147800" cy="0"/>
          </a:xfrm>
          <a:prstGeom prst="straightConnector1">
            <a:avLst/>
          </a:prstGeom>
          <a:noFill/>
          <a:ln w="9525" cap="flat" cmpd="sng">
            <a:solidFill>
              <a:schemeClr val="dk2"/>
            </a:solidFill>
            <a:prstDash val="solid"/>
            <a:round/>
            <a:headEnd type="none" w="med" len="med"/>
            <a:tailEnd type="none" w="med" len="med"/>
          </a:ln>
        </p:spPr>
      </p:cxnSp>
      <p:sp>
        <p:nvSpPr>
          <p:cNvPr id="339" name="Google Shape;339;p46"/>
          <p:cNvSpPr txBox="1">
            <a:spLocks noGrp="1"/>
          </p:cNvSpPr>
          <p:nvPr>
            <p:ph type="title"/>
          </p:nvPr>
        </p:nvSpPr>
        <p:spPr>
          <a:xfrm flipH="1">
            <a:off x="1172525" y="1588475"/>
            <a:ext cx="3162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Future</a:t>
            </a:r>
            <a:endParaRPr/>
          </a:p>
        </p:txBody>
      </p:sp>
      <p:sp>
        <p:nvSpPr>
          <p:cNvPr id="340" name="Google Shape;340;p46"/>
          <p:cNvSpPr txBox="1">
            <a:spLocks noGrp="1"/>
          </p:cNvSpPr>
          <p:nvPr>
            <p:ph type="subTitle" idx="1"/>
          </p:nvPr>
        </p:nvSpPr>
        <p:spPr>
          <a:xfrm flipH="1">
            <a:off x="1172525" y="2283550"/>
            <a:ext cx="3162600" cy="130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 and is Earth’s closest planetary neighbor. It’s one of the four inner, terrestrial (or rocky) planets, and it’s often called Earth’s twin</a:t>
            </a:r>
            <a:endParaRPr/>
          </a:p>
        </p:txBody>
      </p:sp>
      <p:pic>
        <p:nvPicPr>
          <p:cNvPr id="341" name="Google Shape;341;p46"/>
          <p:cNvPicPr preferRelativeResize="0"/>
          <p:nvPr/>
        </p:nvPicPr>
        <p:blipFill rotWithShape="1">
          <a:blip r:embed="rId3">
            <a:alphaModFix/>
          </a:blip>
          <a:srcRect l="8366" r="22663"/>
          <a:stretch/>
        </p:blipFill>
        <p:spPr>
          <a:xfrm>
            <a:off x="4974300" y="1138050"/>
            <a:ext cx="2967300" cy="2867400"/>
          </a:xfrm>
          <a:prstGeom prst="ellips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grpSp>
        <p:nvGrpSpPr>
          <p:cNvPr id="346" name="Google Shape;346;p47"/>
          <p:cNvGrpSpPr/>
          <p:nvPr/>
        </p:nvGrpSpPr>
        <p:grpSpPr>
          <a:xfrm>
            <a:off x="1484413" y="3322300"/>
            <a:ext cx="520593" cy="557792"/>
            <a:chOff x="1400538" y="3322300"/>
            <a:chExt cx="520593" cy="557792"/>
          </a:xfrm>
        </p:grpSpPr>
        <p:sp>
          <p:nvSpPr>
            <p:cNvPr id="347" name="Google Shape;347;p47"/>
            <p:cNvSpPr/>
            <p:nvPr/>
          </p:nvSpPr>
          <p:spPr>
            <a:xfrm>
              <a:off x="1526217" y="3322300"/>
              <a:ext cx="297209" cy="55397"/>
            </a:xfrm>
            <a:custGeom>
              <a:avLst/>
              <a:gdLst/>
              <a:ahLst/>
              <a:cxnLst/>
              <a:rect l="l" t="t" r="r" b="b"/>
              <a:pathLst>
                <a:path w="7182" h="1302" extrusionOk="0">
                  <a:moveTo>
                    <a:pt x="0" y="0"/>
                  </a:moveTo>
                  <a:lnTo>
                    <a:pt x="0" y="1302"/>
                  </a:lnTo>
                  <a:lnTo>
                    <a:pt x="7181" y="1302"/>
                  </a:lnTo>
                  <a:lnTo>
                    <a:pt x="7181" y="434"/>
                  </a:lnTo>
                  <a:cubicBezTo>
                    <a:pt x="7181" y="193"/>
                    <a:pt x="6988" y="0"/>
                    <a:pt x="6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7"/>
            <p:cNvSpPr/>
            <p:nvPr/>
          </p:nvSpPr>
          <p:spPr>
            <a:xfrm>
              <a:off x="1426484" y="3341786"/>
              <a:ext cx="66833" cy="74884"/>
            </a:xfrm>
            <a:custGeom>
              <a:avLst/>
              <a:gdLst/>
              <a:ahLst/>
              <a:cxnLst/>
              <a:rect l="l" t="t" r="r" b="b"/>
              <a:pathLst>
                <a:path w="1615" h="1760" extrusionOk="0">
                  <a:moveTo>
                    <a:pt x="1615" y="0"/>
                  </a:moveTo>
                  <a:lnTo>
                    <a:pt x="0" y="1759"/>
                  </a:lnTo>
                  <a:lnTo>
                    <a:pt x="1519" y="1759"/>
                  </a:lnTo>
                  <a:cubicBezTo>
                    <a:pt x="1567" y="1759"/>
                    <a:pt x="1615" y="1711"/>
                    <a:pt x="1615" y="1663"/>
                  </a:cubicBezTo>
                  <a:lnTo>
                    <a:pt x="1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7"/>
            <p:cNvSpPr/>
            <p:nvPr/>
          </p:nvSpPr>
          <p:spPr>
            <a:xfrm>
              <a:off x="1807412" y="3703672"/>
              <a:ext cx="21974" cy="36974"/>
            </a:xfrm>
            <a:custGeom>
              <a:avLst/>
              <a:gdLst/>
              <a:ahLst/>
              <a:cxnLst/>
              <a:rect l="l" t="t" r="r" b="b"/>
              <a:pathLst>
                <a:path w="531" h="869" extrusionOk="0">
                  <a:moveTo>
                    <a:pt x="531" y="1"/>
                  </a:moveTo>
                  <a:cubicBezTo>
                    <a:pt x="362" y="49"/>
                    <a:pt x="169" y="73"/>
                    <a:pt x="1" y="97"/>
                  </a:cubicBezTo>
                  <a:lnTo>
                    <a:pt x="1" y="844"/>
                  </a:lnTo>
                  <a:lnTo>
                    <a:pt x="386" y="844"/>
                  </a:lnTo>
                  <a:cubicBezTo>
                    <a:pt x="434" y="844"/>
                    <a:pt x="483" y="844"/>
                    <a:pt x="531" y="868"/>
                  </a:cubicBezTo>
                  <a:lnTo>
                    <a:pt x="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7"/>
            <p:cNvSpPr/>
            <p:nvPr/>
          </p:nvSpPr>
          <p:spPr>
            <a:xfrm>
              <a:off x="1692741" y="3474015"/>
              <a:ext cx="228390" cy="202016"/>
            </a:xfrm>
            <a:custGeom>
              <a:avLst/>
              <a:gdLst/>
              <a:ahLst/>
              <a:cxnLst/>
              <a:rect l="l" t="t" r="r" b="b"/>
              <a:pathLst>
                <a:path w="5519" h="4748" extrusionOk="0">
                  <a:moveTo>
                    <a:pt x="3181" y="1459"/>
                  </a:moveTo>
                  <a:cubicBezTo>
                    <a:pt x="3284" y="1459"/>
                    <a:pt x="3386" y="1495"/>
                    <a:pt x="3471" y="1567"/>
                  </a:cubicBezTo>
                  <a:cubicBezTo>
                    <a:pt x="3615" y="1736"/>
                    <a:pt x="3615" y="1977"/>
                    <a:pt x="3471" y="2121"/>
                  </a:cubicBezTo>
                  <a:lnTo>
                    <a:pt x="2434" y="3157"/>
                  </a:lnTo>
                  <a:cubicBezTo>
                    <a:pt x="2359" y="3233"/>
                    <a:pt x="2257" y="3269"/>
                    <a:pt x="2156" y="3269"/>
                  </a:cubicBezTo>
                  <a:cubicBezTo>
                    <a:pt x="2064" y="3269"/>
                    <a:pt x="1973" y="3239"/>
                    <a:pt x="1904" y="3182"/>
                  </a:cubicBezTo>
                  <a:lnTo>
                    <a:pt x="1302" y="2676"/>
                  </a:lnTo>
                  <a:cubicBezTo>
                    <a:pt x="998" y="2391"/>
                    <a:pt x="1233" y="1971"/>
                    <a:pt x="1546" y="1971"/>
                  </a:cubicBezTo>
                  <a:cubicBezTo>
                    <a:pt x="1631" y="1971"/>
                    <a:pt x="1721" y="2002"/>
                    <a:pt x="1808" y="2073"/>
                  </a:cubicBezTo>
                  <a:lnTo>
                    <a:pt x="2121" y="2338"/>
                  </a:lnTo>
                  <a:lnTo>
                    <a:pt x="2892" y="1567"/>
                  </a:lnTo>
                  <a:cubicBezTo>
                    <a:pt x="2977" y="1495"/>
                    <a:pt x="3079" y="1459"/>
                    <a:pt x="3181" y="1459"/>
                  </a:cubicBezTo>
                  <a:close/>
                  <a:moveTo>
                    <a:pt x="2362" y="1"/>
                  </a:moveTo>
                  <a:cubicBezTo>
                    <a:pt x="1061" y="1"/>
                    <a:pt x="0" y="1061"/>
                    <a:pt x="0" y="2362"/>
                  </a:cubicBezTo>
                  <a:cubicBezTo>
                    <a:pt x="0" y="2603"/>
                    <a:pt x="25" y="2820"/>
                    <a:pt x="97" y="3037"/>
                  </a:cubicBezTo>
                  <a:cubicBezTo>
                    <a:pt x="97" y="3061"/>
                    <a:pt x="121" y="3085"/>
                    <a:pt x="121" y="3133"/>
                  </a:cubicBezTo>
                  <a:cubicBezTo>
                    <a:pt x="434" y="4073"/>
                    <a:pt x="1326" y="4748"/>
                    <a:pt x="2362" y="4748"/>
                  </a:cubicBezTo>
                  <a:cubicBezTo>
                    <a:pt x="5519" y="4603"/>
                    <a:pt x="5519" y="121"/>
                    <a:pt x="2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7"/>
            <p:cNvSpPr/>
            <p:nvPr/>
          </p:nvSpPr>
          <p:spPr>
            <a:xfrm>
              <a:off x="1773520" y="3773403"/>
              <a:ext cx="33934" cy="72841"/>
            </a:xfrm>
            <a:custGeom>
              <a:avLst/>
              <a:gdLst/>
              <a:ahLst/>
              <a:cxnLst/>
              <a:rect l="l" t="t" r="r" b="b"/>
              <a:pathLst>
                <a:path w="820" h="1712" extrusionOk="0">
                  <a:moveTo>
                    <a:pt x="97" y="0"/>
                  </a:moveTo>
                  <a:cubicBezTo>
                    <a:pt x="49" y="0"/>
                    <a:pt x="24" y="24"/>
                    <a:pt x="24" y="72"/>
                  </a:cubicBezTo>
                  <a:lnTo>
                    <a:pt x="24" y="1639"/>
                  </a:lnTo>
                  <a:cubicBezTo>
                    <a:pt x="0" y="1687"/>
                    <a:pt x="49" y="1711"/>
                    <a:pt x="97" y="1711"/>
                  </a:cubicBezTo>
                  <a:lnTo>
                    <a:pt x="747" y="1711"/>
                  </a:lnTo>
                  <a:cubicBezTo>
                    <a:pt x="771" y="1711"/>
                    <a:pt x="820" y="1687"/>
                    <a:pt x="820" y="1639"/>
                  </a:cubicBezTo>
                  <a:lnTo>
                    <a:pt x="820" y="72"/>
                  </a:lnTo>
                  <a:cubicBezTo>
                    <a:pt x="820" y="24"/>
                    <a:pt x="771"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7"/>
            <p:cNvSpPr/>
            <p:nvPr/>
          </p:nvSpPr>
          <p:spPr>
            <a:xfrm>
              <a:off x="1400538" y="3411474"/>
              <a:ext cx="422888" cy="468618"/>
            </a:xfrm>
            <a:custGeom>
              <a:avLst/>
              <a:gdLst/>
              <a:ahLst/>
              <a:cxnLst/>
              <a:rect l="l" t="t" r="r" b="b"/>
              <a:pathLst>
                <a:path w="10219" h="11014" extrusionOk="0">
                  <a:moveTo>
                    <a:pt x="1808" y="2350"/>
                  </a:moveTo>
                  <a:cubicBezTo>
                    <a:pt x="2001" y="2350"/>
                    <a:pt x="2194" y="2483"/>
                    <a:pt x="2194" y="2748"/>
                  </a:cubicBezTo>
                  <a:cubicBezTo>
                    <a:pt x="2194" y="2965"/>
                    <a:pt x="2025" y="3133"/>
                    <a:pt x="1808" y="3133"/>
                  </a:cubicBezTo>
                  <a:cubicBezTo>
                    <a:pt x="1591" y="3133"/>
                    <a:pt x="1423" y="2965"/>
                    <a:pt x="1423" y="2748"/>
                  </a:cubicBezTo>
                  <a:cubicBezTo>
                    <a:pt x="1423" y="2483"/>
                    <a:pt x="1615" y="2350"/>
                    <a:pt x="1808" y="2350"/>
                  </a:cubicBezTo>
                  <a:close/>
                  <a:moveTo>
                    <a:pt x="1808" y="4278"/>
                  </a:moveTo>
                  <a:cubicBezTo>
                    <a:pt x="2001" y="4278"/>
                    <a:pt x="2194" y="4411"/>
                    <a:pt x="2194" y="4676"/>
                  </a:cubicBezTo>
                  <a:cubicBezTo>
                    <a:pt x="2194" y="4893"/>
                    <a:pt x="2025" y="5061"/>
                    <a:pt x="1808" y="5061"/>
                  </a:cubicBezTo>
                  <a:cubicBezTo>
                    <a:pt x="1591" y="5061"/>
                    <a:pt x="1423" y="4893"/>
                    <a:pt x="1423" y="4676"/>
                  </a:cubicBezTo>
                  <a:cubicBezTo>
                    <a:pt x="1423" y="4411"/>
                    <a:pt x="1615" y="4278"/>
                    <a:pt x="1808" y="4278"/>
                  </a:cubicBezTo>
                  <a:close/>
                  <a:moveTo>
                    <a:pt x="1808" y="6200"/>
                  </a:moveTo>
                  <a:cubicBezTo>
                    <a:pt x="2001" y="6200"/>
                    <a:pt x="2194" y="6326"/>
                    <a:pt x="2194" y="6579"/>
                  </a:cubicBezTo>
                  <a:cubicBezTo>
                    <a:pt x="2194" y="6796"/>
                    <a:pt x="2025" y="6989"/>
                    <a:pt x="1808" y="6989"/>
                  </a:cubicBezTo>
                  <a:cubicBezTo>
                    <a:pt x="1591" y="6989"/>
                    <a:pt x="1423" y="6796"/>
                    <a:pt x="1423" y="6579"/>
                  </a:cubicBezTo>
                  <a:cubicBezTo>
                    <a:pt x="1423" y="6326"/>
                    <a:pt x="1615" y="6200"/>
                    <a:pt x="1808" y="6200"/>
                  </a:cubicBezTo>
                  <a:close/>
                  <a:moveTo>
                    <a:pt x="5712" y="6194"/>
                  </a:moveTo>
                  <a:cubicBezTo>
                    <a:pt x="6218" y="6218"/>
                    <a:pt x="6218" y="6965"/>
                    <a:pt x="5712" y="6989"/>
                  </a:cubicBezTo>
                  <a:lnTo>
                    <a:pt x="3399" y="6989"/>
                  </a:lnTo>
                  <a:cubicBezTo>
                    <a:pt x="2868" y="6965"/>
                    <a:pt x="2868" y="6218"/>
                    <a:pt x="3399" y="6194"/>
                  </a:cubicBezTo>
                  <a:close/>
                  <a:moveTo>
                    <a:pt x="1808" y="8110"/>
                  </a:moveTo>
                  <a:cubicBezTo>
                    <a:pt x="2001" y="8110"/>
                    <a:pt x="2194" y="8242"/>
                    <a:pt x="2194" y="8507"/>
                  </a:cubicBezTo>
                  <a:cubicBezTo>
                    <a:pt x="2194" y="8724"/>
                    <a:pt x="2025" y="8893"/>
                    <a:pt x="1808" y="8893"/>
                  </a:cubicBezTo>
                  <a:cubicBezTo>
                    <a:pt x="1591" y="8893"/>
                    <a:pt x="1423" y="8724"/>
                    <a:pt x="1423" y="8507"/>
                  </a:cubicBezTo>
                  <a:cubicBezTo>
                    <a:pt x="1423" y="8242"/>
                    <a:pt x="1615" y="8110"/>
                    <a:pt x="1808" y="8110"/>
                  </a:cubicBezTo>
                  <a:close/>
                  <a:moveTo>
                    <a:pt x="4869" y="8098"/>
                  </a:moveTo>
                  <a:cubicBezTo>
                    <a:pt x="5399" y="8122"/>
                    <a:pt x="5399" y="8893"/>
                    <a:pt x="4869" y="8893"/>
                  </a:cubicBezTo>
                  <a:lnTo>
                    <a:pt x="3399" y="8893"/>
                  </a:lnTo>
                  <a:cubicBezTo>
                    <a:pt x="2868" y="8869"/>
                    <a:pt x="2868" y="8122"/>
                    <a:pt x="3399" y="8098"/>
                  </a:cubicBezTo>
                  <a:close/>
                  <a:moveTo>
                    <a:pt x="3037" y="1"/>
                  </a:moveTo>
                  <a:lnTo>
                    <a:pt x="3037" y="531"/>
                  </a:lnTo>
                  <a:cubicBezTo>
                    <a:pt x="3037" y="748"/>
                    <a:pt x="2868" y="916"/>
                    <a:pt x="2652" y="916"/>
                  </a:cubicBezTo>
                  <a:lnTo>
                    <a:pt x="1" y="916"/>
                  </a:lnTo>
                  <a:lnTo>
                    <a:pt x="1" y="10604"/>
                  </a:lnTo>
                  <a:cubicBezTo>
                    <a:pt x="1" y="10845"/>
                    <a:pt x="194" y="11013"/>
                    <a:pt x="411" y="11013"/>
                  </a:cubicBezTo>
                  <a:lnTo>
                    <a:pt x="8628" y="11013"/>
                  </a:lnTo>
                  <a:cubicBezTo>
                    <a:pt x="8411" y="11013"/>
                    <a:pt x="8242" y="10845"/>
                    <a:pt x="8242" y="10628"/>
                  </a:cubicBezTo>
                  <a:lnTo>
                    <a:pt x="8242" y="8098"/>
                  </a:lnTo>
                  <a:cubicBezTo>
                    <a:pt x="8242" y="7881"/>
                    <a:pt x="8411" y="7712"/>
                    <a:pt x="8628" y="7712"/>
                  </a:cubicBezTo>
                  <a:lnTo>
                    <a:pt x="9037" y="7712"/>
                  </a:lnTo>
                  <a:lnTo>
                    <a:pt x="9037" y="6965"/>
                  </a:lnTo>
                  <a:cubicBezTo>
                    <a:pt x="7905" y="6844"/>
                    <a:pt x="6941" y="6073"/>
                    <a:pt x="6507" y="5061"/>
                  </a:cubicBezTo>
                  <a:lnTo>
                    <a:pt x="3399" y="5061"/>
                  </a:lnTo>
                  <a:cubicBezTo>
                    <a:pt x="2868" y="5037"/>
                    <a:pt x="2868" y="4290"/>
                    <a:pt x="3399" y="4266"/>
                  </a:cubicBezTo>
                  <a:lnTo>
                    <a:pt x="6290" y="4266"/>
                  </a:lnTo>
                  <a:cubicBezTo>
                    <a:pt x="6242" y="3905"/>
                    <a:pt x="6266" y="3495"/>
                    <a:pt x="6339" y="3133"/>
                  </a:cubicBezTo>
                  <a:lnTo>
                    <a:pt x="3399" y="3133"/>
                  </a:lnTo>
                  <a:cubicBezTo>
                    <a:pt x="2868" y="3109"/>
                    <a:pt x="2868" y="2362"/>
                    <a:pt x="3399" y="2338"/>
                  </a:cubicBezTo>
                  <a:lnTo>
                    <a:pt x="6628" y="2338"/>
                  </a:lnTo>
                  <a:cubicBezTo>
                    <a:pt x="7140" y="1334"/>
                    <a:pt x="8279" y="668"/>
                    <a:pt x="9441" y="668"/>
                  </a:cubicBezTo>
                  <a:cubicBezTo>
                    <a:pt x="9701" y="668"/>
                    <a:pt x="9962" y="701"/>
                    <a:pt x="10218" y="772"/>
                  </a:cubicBezTo>
                  <a:lnTo>
                    <a:pt x="102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47"/>
          <p:cNvGrpSpPr/>
          <p:nvPr/>
        </p:nvGrpSpPr>
        <p:grpSpPr>
          <a:xfrm>
            <a:off x="1453050" y="1803980"/>
            <a:ext cx="566773" cy="557794"/>
            <a:chOff x="1453050" y="1803980"/>
            <a:chExt cx="566773" cy="557794"/>
          </a:xfrm>
        </p:grpSpPr>
        <p:sp>
          <p:nvSpPr>
            <p:cNvPr id="354" name="Google Shape;354;p47"/>
            <p:cNvSpPr/>
            <p:nvPr/>
          </p:nvSpPr>
          <p:spPr>
            <a:xfrm>
              <a:off x="1808163" y="1848175"/>
              <a:ext cx="206532" cy="446942"/>
            </a:xfrm>
            <a:custGeom>
              <a:avLst/>
              <a:gdLst/>
              <a:ahLst/>
              <a:cxnLst/>
              <a:rect l="l" t="t" r="r" b="b"/>
              <a:pathLst>
                <a:path w="4821" h="10507" extrusionOk="0">
                  <a:moveTo>
                    <a:pt x="2399" y="0"/>
                  </a:moveTo>
                  <a:cubicBezTo>
                    <a:pt x="2332" y="0"/>
                    <a:pt x="2266" y="24"/>
                    <a:pt x="2218" y="73"/>
                  </a:cubicBezTo>
                  <a:lnTo>
                    <a:pt x="97" y="2000"/>
                  </a:lnTo>
                  <a:cubicBezTo>
                    <a:pt x="49" y="2073"/>
                    <a:pt x="1" y="2145"/>
                    <a:pt x="1" y="2217"/>
                  </a:cubicBezTo>
                  <a:lnTo>
                    <a:pt x="1" y="3615"/>
                  </a:lnTo>
                  <a:cubicBezTo>
                    <a:pt x="1" y="3760"/>
                    <a:pt x="121" y="3880"/>
                    <a:pt x="290" y="3880"/>
                  </a:cubicBezTo>
                  <a:lnTo>
                    <a:pt x="1013" y="3880"/>
                  </a:lnTo>
                  <a:lnTo>
                    <a:pt x="1013" y="10507"/>
                  </a:lnTo>
                  <a:lnTo>
                    <a:pt x="3784" y="10507"/>
                  </a:lnTo>
                  <a:lnTo>
                    <a:pt x="3784" y="3880"/>
                  </a:lnTo>
                  <a:lnTo>
                    <a:pt x="4531" y="3880"/>
                  </a:lnTo>
                  <a:cubicBezTo>
                    <a:pt x="4676" y="3880"/>
                    <a:pt x="4820" y="3760"/>
                    <a:pt x="4820" y="3615"/>
                  </a:cubicBezTo>
                  <a:lnTo>
                    <a:pt x="4820" y="2217"/>
                  </a:lnTo>
                  <a:cubicBezTo>
                    <a:pt x="4820" y="2145"/>
                    <a:pt x="4772" y="2073"/>
                    <a:pt x="4724" y="2000"/>
                  </a:cubicBezTo>
                  <a:lnTo>
                    <a:pt x="2579" y="73"/>
                  </a:lnTo>
                  <a:cubicBezTo>
                    <a:pt x="2531" y="24"/>
                    <a:pt x="2465" y="0"/>
                    <a:pt x="2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7"/>
            <p:cNvSpPr/>
            <p:nvPr/>
          </p:nvSpPr>
          <p:spPr>
            <a:xfrm>
              <a:off x="1685336" y="2087014"/>
              <a:ext cx="118752" cy="208093"/>
            </a:xfrm>
            <a:custGeom>
              <a:avLst/>
              <a:gdLst/>
              <a:ahLst/>
              <a:cxnLst/>
              <a:rect l="l" t="t" r="r" b="b"/>
              <a:pathLst>
                <a:path w="2772" h="4892" extrusionOk="0">
                  <a:moveTo>
                    <a:pt x="289" y="0"/>
                  </a:moveTo>
                  <a:cubicBezTo>
                    <a:pt x="121" y="0"/>
                    <a:pt x="0" y="145"/>
                    <a:pt x="0" y="289"/>
                  </a:cubicBezTo>
                  <a:lnTo>
                    <a:pt x="0" y="4892"/>
                  </a:lnTo>
                  <a:lnTo>
                    <a:pt x="2772" y="4892"/>
                  </a:lnTo>
                  <a:lnTo>
                    <a:pt x="2772" y="289"/>
                  </a:lnTo>
                  <a:cubicBezTo>
                    <a:pt x="2772" y="145"/>
                    <a:pt x="2627" y="0"/>
                    <a:pt x="2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7"/>
            <p:cNvSpPr/>
            <p:nvPr/>
          </p:nvSpPr>
          <p:spPr>
            <a:xfrm>
              <a:off x="1453050" y="1803980"/>
              <a:ext cx="566773" cy="557794"/>
            </a:xfrm>
            <a:custGeom>
              <a:avLst/>
              <a:gdLst/>
              <a:ahLst/>
              <a:cxnLst/>
              <a:rect l="l" t="t" r="r" b="b"/>
              <a:pathLst>
                <a:path w="13230" h="13113" extrusionOk="0">
                  <a:moveTo>
                    <a:pt x="379" y="0"/>
                  </a:moveTo>
                  <a:cubicBezTo>
                    <a:pt x="195" y="0"/>
                    <a:pt x="12" y="127"/>
                    <a:pt x="0" y="389"/>
                  </a:cubicBezTo>
                  <a:lnTo>
                    <a:pt x="0" y="12727"/>
                  </a:lnTo>
                  <a:cubicBezTo>
                    <a:pt x="0" y="12944"/>
                    <a:pt x="169" y="13112"/>
                    <a:pt x="386" y="13112"/>
                  </a:cubicBezTo>
                  <a:lnTo>
                    <a:pt x="12700" y="13112"/>
                  </a:lnTo>
                  <a:cubicBezTo>
                    <a:pt x="13230" y="13088"/>
                    <a:pt x="13206" y="12365"/>
                    <a:pt x="12700" y="12341"/>
                  </a:cubicBezTo>
                  <a:lnTo>
                    <a:pt x="868" y="12341"/>
                  </a:lnTo>
                  <a:cubicBezTo>
                    <a:pt x="820" y="12341"/>
                    <a:pt x="771" y="12293"/>
                    <a:pt x="771" y="12221"/>
                  </a:cubicBezTo>
                  <a:lnTo>
                    <a:pt x="771" y="7401"/>
                  </a:lnTo>
                  <a:lnTo>
                    <a:pt x="1976" y="7401"/>
                  </a:lnTo>
                  <a:cubicBezTo>
                    <a:pt x="2507" y="7377"/>
                    <a:pt x="2507" y="6654"/>
                    <a:pt x="2000" y="6630"/>
                  </a:cubicBezTo>
                  <a:lnTo>
                    <a:pt x="771" y="6630"/>
                  </a:lnTo>
                  <a:lnTo>
                    <a:pt x="771" y="5955"/>
                  </a:lnTo>
                  <a:lnTo>
                    <a:pt x="1494" y="5955"/>
                  </a:lnTo>
                  <a:cubicBezTo>
                    <a:pt x="2025" y="5955"/>
                    <a:pt x="2025" y="5208"/>
                    <a:pt x="1519" y="5184"/>
                  </a:cubicBezTo>
                  <a:lnTo>
                    <a:pt x="771" y="5184"/>
                  </a:lnTo>
                  <a:lnTo>
                    <a:pt x="771" y="4533"/>
                  </a:lnTo>
                  <a:lnTo>
                    <a:pt x="1494" y="4533"/>
                  </a:lnTo>
                  <a:cubicBezTo>
                    <a:pt x="2025" y="4509"/>
                    <a:pt x="2025" y="3786"/>
                    <a:pt x="1519" y="3762"/>
                  </a:cubicBezTo>
                  <a:lnTo>
                    <a:pt x="771" y="3762"/>
                  </a:lnTo>
                  <a:lnTo>
                    <a:pt x="771" y="3088"/>
                  </a:lnTo>
                  <a:lnTo>
                    <a:pt x="1494" y="3088"/>
                  </a:lnTo>
                  <a:cubicBezTo>
                    <a:pt x="2025" y="3088"/>
                    <a:pt x="2025" y="2341"/>
                    <a:pt x="1519" y="2317"/>
                  </a:cubicBezTo>
                  <a:lnTo>
                    <a:pt x="771" y="2317"/>
                  </a:lnTo>
                  <a:lnTo>
                    <a:pt x="771" y="1666"/>
                  </a:lnTo>
                  <a:lnTo>
                    <a:pt x="1976" y="1666"/>
                  </a:lnTo>
                  <a:cubicBezTo>
                    <a:pt x="2507" y="1642"/>
                    <a:pt x="2507" y="919"/>
                    <a:pt x="2000" y="895"/>
                  </a:cubicBezTo>
                  <a:lnTo>
                    <a:pt x="771" y="895"/>
                  </a:lnTo>
                  <a:lnTo>
                    <a:pt x="771" y="389"/>
                  </a:lnTo>
                  <a:cubicBezTo>
                    <a:pt x="759" y="133"/>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7"/>
            <p:cNvSpPr/>
            <p:nvPr/>
          </p:nvSpPr>
          <p:spPr>
            <a:xfrm>
              <a:off x="1523224" y="2153625"/>
              <a:ext cx="118795" cy="141480"/>
            </a:xfrm>
            <a:custGeom>
              <a:avLst/>
              <a:gdLst/>
              <a:ahLst/>
              <a:cxnLst/>
              <a:rect l="l" t="t" r="r" b="b"/>
              <a:pathLst>
                <a:path w="2773" h="3326" extrusionOk="0">
                  <a:moveTo>
                    <a:pt x="290" y="0"/>
                  </a:moveTo>
                  <a:cubicBezTo>
                    <a:pt x="146" y="25"/>
                    <a:pt x="1" y="145"/>
                    <a:pt x="1" y="290"/>
                  </a:cubicBezTo>
                  <a:lnTo>
                    <a:pt x="1" y="3326"/>
                  </a:lnTo>
                  <a:lnTo>
                    <a:pt x="2772" y="3326"/>
                  </a:lnTo>
                  <a:lnTo>
                    <a:pt x="2772" y="290"/>
                  </a:lnTo>
                  <a:cubicBezTo>
                    <a:pt x="2772" y="145"/>
                    <a:pt x="2652" y="0"/>
                    <a:pt x="2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47"/>
          <p:cNvGrpSpPr/>
          <p:nvPr/>
        </p:nvGrpSpPr>
        <p:grpSpPr>
          <a:xfrm>
            <a:off x="5014475" y="1803975"/>
            <a:ext cx="557777" cy="557782"/>
            <a:chOff x="4930600" y="1803975"/>
            <a:chExt cx="557777" cy="557782"/>
          </a:xfrm>
        </p:grpSpPr>
        <p:sp>
          <p:nvSpPr>
            <p:cNvPr id="359" name="Google Shape;359;p47"/>
            <p:cNvSpPr/>
            <p:nvPr/>
          </p:nvSpPr>
          <p:spPr>
            <a:xfrm>
              <a:off x="4930600" y="1803975"/>
              <a:ext cx="337447" cy="338341"/>
            </a:xfrm>
            <a:custGeom>
              <a:avLst/>
              <a:gdLst/>
              <a:ahLst/>
              <a:cxnLst/>
              <a:rect l="l" t="t" r="r" b="b"/>
              <a:pathLst>
                <a:path w="7946" h="7953" extrusionOk="0">
                  <a:moveTo>
                    <a:pt x="3783" y="0"/>
                  </a:moveTo>
                  <a:cubicBezTo>
                    <a:pt x="3277" y="0"/>
                    <a:pt x="2964" y="579"/>
                    <a:pt x="3229" y="1012"/>
                  </a:cubicBezTo>
                  <a:cubicBezTo>
                    <a:pt x="3398" y="1302"/>
                    <a:pt x="3205" y="1663"/>
                    <a:pt x="2844" y="1663"/>
                  </a:cubicBezTo>
                  <a:lnTo>
                    <a:pt x="1759" y="1663"/>
                  </a:lnTo>
                  <a:cubicBezTo>
                    <a:pt x="1663" y="1663"/>
                    <a:pt x="1591" y="1759"/>
                    <a:pt x="1591" y="1856"/>
                  </a:cubicBezTo>
                  <a:lnTo>
                    <a:pt x="1591" y="2964"/>
                  </a:lnTo>
                  <a:cubicBezTo>
                    <a:pt x="1591" y="3085"/>
                    <a:pt x="1542" y="3205"/>
                    <a:pt x="1446" y="3278"/>
                  </a:cubicBezTo>
                  <a:cubicBezTo>
                    <a:pt x="1369" y="3370"/>
                    <a:pt x="1252" y="3413"/>
                    <a:pt x="1140" y="3413"/>
                  </a:cubicBezTo>
                  <a:cubicBezTo>
                    <a:pt x="1077" y="3413"/>
                    <a:pt x="1016" y="3400"/>
                    <a:pt x="964" y="3374"/>
                  </a:cubicBezTo>
                  <a:cubicBezTo>
                    <a:pt x="892" y="3326"/>
                    <a:pt x="843" y="3302"/>
                    <a:pt x="795" y="3302"/>
                  </a:cubicBezTo>
                  <a:cubicBezTo>
                    <a:pt x="753" y="3295"/>
                    <a:pt x="712" y="3291"/>
                    <a:pt x="671" y="3291"/>
                  </a:cubicBezTo>
                  <a:cubicBezTo>
                    <a:pt x="295" y="3291"/>
                    <a:pt x="0" y="3582"/>
                    <a:pt x="0" y="3952"/>
                  </a:cubicBezTo>
                  <a:cubicBezTo>
                    <a:pt x="0" y="4322"/>
                    <a:pt x="295" y="4613"/>
                    <a:pt x="671" y="4613"/>
                  </a:cubicBezTo>
                  <a:cubicBezTo>
                    <a:pt x="712" y="4613"/>
                    <a:pt x="753" y="4610"/>
                    <a:pt x="795" y="4603"/>
                  </a:cubicBezTo>
                  <a:cubicBezTo>
                    <a:pt x="843" y="4603"/>
                    <a:pt x="892" y="4579"/>
                    <a:pt x="964" y="4555"/>
                  </a:cubicBezTo>
                  <a:cubicBezTo>
                    <a:pt x="1022" y="4516"/>
                    <a:pt x="1091" y="4497"/>
                    <a:pt x="1161" y="4497"/>
                  </a:cubicBezTo>
                  <a:cubicBezTo>
                    <a:pt x="1267" y="4497"/>
                    <a:pt x="1374" y="4540"/>
                    <a:pt x="1446" y="4627"/>
                  </a:cubicBezTo>
                  <a:cubicBezTo>
                    <a:pt x="1542" y="4699"/>
                    <a:pt x="1591" y="4820"/>
                    <a:pt x="1591" y="4940"/>
                  </a:cubicBezTo>
                  <a:lnTo>
                    <a:pt x="1591" y="6073"/>
                  </a:lnTo>
                  <a:cubicBezTo>
                    <a:pt x="1591" y="6169"/>
                    <a:pt x="1663" y="6242"/>
                    <a:pt x="1759" y="6242"/>
                  </a:cubicBezTo>
                  <a:lnTo>
                    <a:pt x="2868" y="6242"/>
                  </a:lnTo>
                  <a:cubicBezTo>
                    <a:pt x="3205" y="6242"/>
                    <a:pt x="3422" y="6627"/>
                    <a:pt x="3229" y="6916"/>
                  </a:cubicBezTo>
                  <a:cubicBezTo>
                    <a:pt x="2964" y="7350"/>
                    <a:pt x="3253" y="7952"/>
                    <a:pt x="3783" y="7952"/>
                  </a:cubicBezTo>
                  <a:cubicBezTo>
                    <a:pt x="4289" y="7952"/>
                    <a:pt x="4603" y="7350"/>
                    <a:pt x="4314" y="6916"/>
                  </a:cubicBezTo>
                  <a:cubicBezTo>
                    <a:pt x="4126" y="6635"/>
                    <a:pt x="4326" y="6241"/>
                    <a:pt x="4669" y="6241"/>
                  </a:cubicBezTo>
                  <a:cubicBezTo>
                    <a:pt x="4679" y="6241"/>
                    <a:pt x="4689" y="6241"/>
                    <a:pt x="4699" y="6242"/>
                  </a:cubicBezTo>
                  <a:lnTo>
                    <a:pt x="5952" y="6242"/>
                  </a:lnTo>
                  <a:cubicBezTo>
                    <a:pt x="6049" y="6242"/>
                    <a:pt x="6121" y="6145"/>
                    <a:pt x="6121" y="6049"/>
                  </a:cubicBezTo>
                  <a:lnTo>
                    <a:pt x="6121" y="4772"/>
                  </a:lnTo>
                  <a:cubicBezTo>
                    <a:pt x="6121" y="4509"/>
                    <a:pt x="6333" y="4336"/>
                    <a:pt x="6560" y="4336"/>
                  </a:cubicBezTo>
                  <a:cubicBezTo>
                    <a:pt x="6666" y="4336"/>
                    <a:pt x="6776" y="4374"/>
                    <a:pt x="6868" y="4458"/>
                  </a:cubicBezTo>
                  <a:cubicBezTo>
                    <a:pt x="6990" y="4573"/>
                    <a:pt x="7135" y="4624"/>
                    <a:pt x="7279" y="4624"/>
                  </a:cubicBezTo>
                  <a:cubicBezTo>
                    <a:pt x="7617" y="4624"/>
                    <a:pt x="7945" y="4342"/>
                    <a:pt x="7928" y="3952"/>
                  </a:cubicBezTo>
                  <a:cubicBezTo>
                    <a:pt x="7945" y="3563"/>
                    <a:pt x="7617" y="3281"/>
                    <a:pt x="7279" y="3281"/>
                  </a:cubicBezTo>
                  <a:cubicBezTo>
                    <a:pt x="7135" y="3281"/>
                    <a:pt x="6990" y="3331"/>
                    <a:pt x="6868" y="3446"/>
                  </a:cubicBezTo>
                  <a:cubicBezTo>
                    <a:pt x="6779" y="3528"/>
                    <a:pt x="6674" y="3564"/>
                    <a:pt x="6571" y="3564"/>
                  </a:cubicBezTo>
                  <a:cubicBezTo>
                    <a:pt x="6340" y="3564"/>
                    <a:pt x="6121" y="3383"/>
                    <a:pt x="6121" y="3133"/>
                  </a:cubicBezTo>
                  <a:lnTo>
                    <a:pt x="6121" y="1856"/>
                  </a:lnTo>
                  <a:cubicBezTo>
                    <a:pt x="6121" y="1759"/>
                    <a:pt x="6049" y="1663"/>
                    <a:pt x="5952" y="1663"/>
                  </a:cubicBezTo>
                  <a:lnTo>
                    <a:pt x="4723" y="1663"/>
                  </a:lnTo>
                  <a:cubicBezTo>
                    <a:pt x="4713" y="1664"/>
                    <a:pt x="4703" y="1664"/>
                    <a:pt x="4693" y="1664"/>
                  </a:cubicBezTo>
                  <a:cubicBezTo>
                    <a:pt x="4373" y="1664"/>
                    <a:pt x="4174" y="1293"/>
                    <a:pt x="4338" y="1012"/>
                  </a:cubicBezTo>
                  <a:cubicBezTo>
                    <a:pt x="4603" y="579"/>
                    <a:pt x="4289"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7"/>
            <p:cNvSpPr/>
            <p:nvPr/>
          </p:nvSpPr>
          <p:spPr>
            <a:xfrm>
              <a:off x="5227371" y="2106417"/>
              <a:ext cx="259986" cy="255340"/>
            </a:xfrm>
            <a:custGeom>
              <a:avLst/>
              <a:gdLst/>
              <a:ahLst/>
              <a:cxnLst/>
              <a:rect l="l" t="t" r="r" b="b"/>
              <a:pathLst>
                <a:path w="6122" h="6002" extrusionOk="0">
                  <a:moveTo>
                    <a:pt x="169" y="0"/>
                  </a:moveTo>
                  <a:cubicBezTo>
                    <a:pt x="73" y="0"/>
                    <a:pt x="0" y="72"/>
                    <a:pt x="0" y="169"/>
                  </a:cubicBezTo>
                  <a:lnTo>
                    <a:pt x="0" y="4386"/>
                  </a:lnTo>
                  <a:cubicBezTo>
                    <a:pt x="0" y="4482"/>
                    <a:pt x="73" y="4555"/>
                    <a:pt x="169" y="4555"/>
                  </a:cubicBezTo>
                  <a:lnTo>
                    <a:pt x="1398" y="4555"/>
                  </a:lnTo>
                  <a:cubicBezTo>
                    <a:pt x="1711" y="4555"/>
                    <a:pt x="1928" y="4868"/>
                    <a:pt x="1808" y="5157"/>
                  </a:cubicBezTo>
                  <a:cubicBezTo>
                    <a:pt x="1643" y="5533"/>
                    <a:pt x="1914" y="6001"/>
                    <a:pt x="2331" y="6001"/>
                  </a:cubicBezTo>
                  <a:cubicBezTo>
                    <a:pt x="2341" y="6001"/>
                    <a:pt x="2351" y="6001"/>
                    <a:pt x="2362" y="6000"/>
                  </a:cubicBezTo>
                  <a:cubicBezTo>
                    <a:pt x="2372" y="6001"/>
                    <a:pt x="2383" y="6001"/>
                    <a:pt x="2393" y="6001"/>
                  </a:cubicBezTo>
                  <a:cubicBezTo>
                    <a:pt x="2809" y="6001"/>
                    <a:pt x="3081" y="5533"/>
                    <a:pt x="2916" y="5157"/>
                  </a:cubicBezTo>
                  <a:cubicBezTo>
                    <a:pt x="2820" y="4868"/>
                    <a:pt x="3037" y="4555"/>
                    <a:pt x="3326" y="4555"/>
                  </a:cubicBezTo>
                  <a:lnTo>
                    <a:pt x="4386" y="4555"/>
                  </a:lnTo>
                  <a:cubicBezTo>
                    <a:pt x="4483" y="4555"/>
                    <a:pt x="4555" y="4482"/>
                    <a:pt x="4555" y="4386"/>
                  </a:cubicBezTo>
                  <a:lnTo>
                    <a:pt x="4555" y="3301"/>
                  </a:lnTo>
                  <a:cubicBezTo>
                    <a:pt x="4555" y="3181"/>
                    <a:pt x="4603" y="3060"/>
                    <a:pt x="4699" y="2964"/>
                  </a:cubicBezTo>
                  <a:cubicBezTo>
                    <a:pt x="4784" y="2894"/>
                    <a:pt x="4884" y="2856"/>
                    <a:pt x="4987" y="2856"/>
                  </a:cubicBezTo>
                  <a:cubicBezTo>
                    <a:pt x="5060" y="2856"/>
                    <a:pt x="5135" y="2876"/>
                    <a:pt x="5205" y="2916"/>
                  </a:cubicBezTo>
                  <a:cubicBezTo>
                    <a:pt x="5254" y="2940"/>
                    <a:pt x="5302" y="2964"/>
                    <a:pt x="5350" y="2988"/>
                  </a:cubicBezTo>
                  <a:cubicBezTo>
                    <a:pt x="5410" y="3006"/>
                    <a:pt x="5470" y="3014"/>
                    <a:pt x="5527" y="3014"/>
                  </a:cubicBezTo>
                  <a:cubicBezTo>
                    <a:pt x="5858" y="3014"/>
                    <a:pt x="6121" y="2735"/>
                    <a:pt x="6121" y="2386"/>
                  </a:cubicBezTo>
                  <a:cubicBezTo>
                    <a:pt x="6121" y="2057"/>
                    <a:pt x="5859" y="1781"/>
                    <a:pt x="5528" y="1781"/>
                  </a:cubicBezTo>
                  <a:cubicBezTo>
                    <a:pt x="5470" y="1781"/>
                    <a:pt x="5411" y="1790"/>
                    <a:pt x="5350" y="1807"/>
                  </a:cubicBezTo>
                  <a:cubicBezTo>
                    <a:pt x="5302" y="1807"/>
                    <a:pt x="5254" y="1831"/>
                    <a:pt x="5205" y="1856"/>
                  </a:cubicBezTo>
                  <a:cubicBezTo>
                    <a:pt x="5130" y="1899"/>
                    <a:pt x="5049" y="1923"/>
                    <a:pt x="4968" y="1923"/>
                  </a:cubicBezTo>
                  <a:cubicBezTo>
                    <a:pt x="4868" y="1923"/>
                    <a:pt x="4768" y="1887"/>
                    <a:pt x="4675" y="1807"/>
                  </a:cubicBezTo>
                  <a:cubicBezTo>
                    <a:pt x="4603" y="1735"/>
                    <a:pt x="4555" y="1615"/>
                    <a:pt x="4555" y="1470"/>
                  </a:cubicBezTo>
                  <a:lnTo>
                    <a:pt x="4555" y="169"/>
                  </a:lnTo>
                  <a:cubicBezTo>
                    <a:pt x="4555" y="72"/>
                    <a:pt x="4458" y="0"/>
                    <a:pt x="4362" y="0"/>
                  </a:cubicBezTo>
                  <a:lnTo>
                    <a:pt x="3856" y="0"/>
                  </a:lnTo>
                  <a:cubicBezTo>
                    <a:pt x="3904" y="868"/>
                    <a:pt x="3205" y="1591"/>
                    <a:pt x="2338" y="1591"/>
                  </a:cubicBezTo>
                  <a:cubicBezTo>
                    <a:pt x="1470" y="1591"/>
                    <a:pt x="772" y="868"/>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7"/>
            <p:cNvSpPr/>
            <p:nvPr/>
          </p:nvSpPr>
          <p:spPr>
            <a:xfrm>
              <a:off x="5227371" y="1803975"/>
              <a:ext cx="261005" cy="333235"/>
            </a:xfrm>
            <a:custGeom>
              <a:avLst/>
              <a:gdLst/>
              <a:ahLst/>
              <a:cxnLst/>
              <a:rect l="l" t="t" r="r" b="b"/>
              <a:pathLst>
                <a:path w="6146" h="7833" extrusionOk="0">
                  <a:moveTo>
                    <a:pt x="2386" y="0"/>
                  </a:moveTo>
                  <a:cubicBezTo>
                    <a:pt x="1904" y="0"/>
                    <a:pt x="1567" y="579"/>
                    <a:pt x="1832" y="1012"/>
                  </a:cubicBezTo>
                  <a:cubicBezTo>
                    <a:pt x="1995" y="1293"/>
                    <a:pt x="1796" y="1664"/>
                    <a:pt x="1476" y="1664"/>
                  </a:cubicBezTo>
                  <a:cubicBezTo>
                    <a:pt x="1466" y="1664"/>
                    <a:pt x="1456" y="1664"/>
                    <a:pt x="1446" y="1663"/>
                  </a:cubicBezTo>
                  <a:lnTo>
                    <a:pt x="193" y="1663"/>
                  </a:lnTo>
                  <a:cubicBezTo>
                    <a:pt x="97" y="1663"/>
                    <a:pt x="0" y="1759"/>
                    <a:pt x="0" y="1856"/>
                  </a:cubicBezTo>
                  <a:lnTo>
                    <a:pt x="0" y="2434"/>
                  </a:lnTo>
                  <a:cubicBezTo>
                    <a:pt x="90" y="2418"/>
                    <a:pt x="180" y="2410"/>
                    <a:pt x="268" y="2410"/>
                  </a:cubicBezTo>
                  <a:cubicBezTo>
                    <a:pt x="1102" y="2410"/>
                    <a:pt x="1829" y="3102"/>
                    <a:pt x="1808" y="3952"/>
                  </a:cubicBezTo>
                  <a:cubicBezTo>
                    <a:pt x="1829" y="4791"/>
                    <a:pt x="1121" y="5477"/>
                    <a:pt x="300" y="5477"/>
                  </a:cubicBezTo>
                  <a:cubicBezTo>
                    <a:pt x="201" y="5477"/>
                    <a:pt x="101" y="5467"/>
                    <a:pt x="0" y="5446"/>
                  </a:cubicBezTo>
                  <a:lnTo>
                    <a:pt x="0" y="6049"/>
                  </a:lnTo>
                  <a:cubicBezTo>
                    <a:pt x="0" y="6145"/>
                    <a:pt x="97" y="6242"/>
                    <a:pt x="193" y="6242"/>
                  </a:cubicBezTo>
                  <a:lnTo>
                    <a:pt x="1350" y="6242"/>
                  </a:lnTo>
                  <a:cubicBezTo>
                    <a:pt x="1361" y="6241"/>
                    <a:pt x="1371" y="6240"/>
                    <a:pt x="1382" y="6240"/>
                  </a:cubicBezTo>
                  <a:cubicBezTo>
                    <a:pt x="1701" y="6240"/>
                    <a:pt x="1899" y="6588"/>
                    <a:pt x="1760" y="6868"/>
                  </a:cubicBezTo>
                  <a:cubicBezTo>
                    <a:pt x="1547" y="7293"/>
                    <a:pt x="1843" y="7833"/>
                    <a:pt x="2308" y="7833"/>
                  </a:cubicBezTo>
                  <a:cubicBezTo>
                    <a:pt x="2318" y="7833"/>
                    <a:pt x="2328" y="7832"/>
                    <a:pt x="2338" y="7832"/>
                  </a:cubicBezTo>
                  <a:cubicBezTo>
                    <a:pt x="2820" y="7832"/>
                    <a:pt x="3133" y="7302"/>
                    <a:pt x="2916" y="6868"/>
                  </a:cubicBezTo>
                  <a:cubicBezTo>
                    <a:pt x="2776" y="6588"/>
                    <a:pt x="2975" y="6240"/>
                    <a:pt x="3272" y="6240"/>
                  </a:cubicBezTo>
                  <a:cubicBezTo>
                    <a:pt x="3282" y="6240"/>
                    <a:pt x="3292" y="6241"/>
                    <a:pt x="3302" y="6242"/>
                  </a:cubicBezTo>
                  <a:lnTo>
                    <a:pt x="4386" y="6242"/>
                  </a:lnTo>
                  <a:cubicBezTo>
                    <a:pt x="4483" y="6242"/>
                    <a:pt x="4555" y="6145"/>
                    <a:pt x="4555" y="6049"/>
                  </a:cubicBezTo>
                  <a:lnTo>
                    <a:pt x="4555" y="4940"/>
                  </a:lnTo>
                  <a:cubicBezTo>
                    <a:pt x="4555" y="4820"/>
                    <a:pt x="4603" y="4699"/>
                    <a:pt x="4675" y="4627"/>
                  </a:cubicBezTo>
                  <a:cubicBezTo>
                    <a:pt x="4768" y="4534"/>
                    <a:pt x="4881" y="4491"/>
                    <a:pt x="4994" y="4491"/>
                  </a:cubicBezTo>
                  <a:cubicBezTo>
                    <a:pt x="5057" y="4491"/>
                    <a:pt x="5121" y="4505"/>
                    <a:pt x="5181" y="4531"/>
                  </a:cubicBezTo>
                  <a:cubicBezTo>
                    <a:pt x="5230" y="4579"/>
                    <a:pt x="5302" y="4603"/>
                    <a:pt x="5350" y="4603"/>
                  </a:cubicBezTo>
                  <a:cubicBezTo>
                    <a:pt x="5390" y="4610"/>
                    <a:pt x="5430" y="4613"/>
                    <a:pt x="5469" y="4613"/>
                  </a:cubicBezTo>
                  <a:cubicBezTo>
                    <a:pt x="5831" y="4613"/>
                    <a:pt x="6145" y="4322"/>
                    <a:pt x="6145" y="3952"/>
                  </a:cubicBezTo>
                  <a:cubicBezTo>
                    <a:pt x="6145" y="3590"/>
                    <a:pt x="5845" y="3285"/>
                    <a:pt x="5492" y="3285"/>
                  </a:cubicBezTo>
                  <a:cubicBezTo>
                    <a:pt x="5445" y="3285"/>
                    <a:pt x="5398" y="3290"/>
                    <a:pt x="5350" y="3302"/>
                  </a:cubicBezTo>
                  <a:cubicBezTo>
                    <a:pt x="5302" y="3302"/>
                    <a:pt x="5230" y="3326"/>
                    <a:pt x="5181" y="3350"/>
                  </a:cubicBezTo>
                  <a:cubicBezTo>
                    <a:pt x="5119" y="3385"/>
                    <a:pt x="5054" y="3401"/>
                    <a:pt x="4989" y="3401"/>
                  </a:cubicBezTo>
                  <a:cubicBezTo>
                    <a:pt x="4878" y="3401"/>
                    <a:pt x="4767" y="3354"/>
                    <a:pt x="4675" y="3278"/>
                  </a:cubicBezTo>
                  <a:cubicBezTo>
                    <a:pt x="4603" y="3181"/>
                    <a:pt x="4555" y="3061"/>
                    <a:pt x="4555" y="2964"/>
                  </a:cubicBezTo>
                  <a:lnTo>
                    <a:pt x="4555" y="1832"/>
                  </a:lnTo>
                  <a:cubicBezTo>
                    <a:pt x="4555" y="1735"/>
                    <a:pt x="4483" y="1663"/>
                    <a:pt x="4386" y="1663"/>
                  </a:cubicBezTo>
                  <a:lnTo>
                    <a:pt x="3350" y="1663"/>
                  </a:lnTo>
                  <a:cubicBezTo>
                    <a:pt x="3013" y="1663"/>
                    <a:pt x="2796" y="1302"/>
                    <a:pt x="2964" y="1012"/>
                  </a:cubicBezTo>
                  <a:cubicBezTo>
                    <a:pt x="3205" y="579"/>
                    <a:pt x="2892" y="0"/>
                    <a:pt x="2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47"/>
          <p:cNvGrpSpPr/>
          <p:nvPr/>
        </p:nvGrpSpPr>
        <p:grpSpPr>
          <a:xfrm>
            <a:off x="5005163" y="3322313"/>
            <a:ext cx="576379" cy="557784"/>
            <a:chOff x="4921288" y="3322313"/>
            <a:chExt cx="576379" cy="557784"/>
          </a:xfrm>
        </p:grpSpPr>
        <p:sp>
          <p:nvSpPr>
            <p:cNvPr id="363" name="Google Shape;363;p47"/>
            <p:cNvSpPr/>
            <p:nvPr/>
          </p:nvSpPr>
          <p:spPr>
            <a:xfrm>
              <a:off x="5143883" y="3848811"/>
              <a:ext cx="205387" cy="31286"/>
            </a:xfrm>
            <a:custGeom>
              <a:avLst/>
              <a:gdLst/>
              <a:ahLst/>
              <a:cxnLst/>
              <a:rect l="l" t="t" r="r" b="b"/>
              <a:pathLst>
                <a:path w="4869" h="736" extrusionOk="0">
                  <a:moveTo>
                    <a:pt x="145" y="1"/>
                  </a:moveTo>
                  <a:lnTo>
                    <a:pt x="25" y="362"/>
                  </a:lnTo>
                  <a:cubicBezTo>
                    <a:pt x="1" y="410"/>
                    <a:pt x="25" y="483"/>
                    <a:pt x="97" y="507"/>
                  </a:cubicBezTo>
                  <a:cubicBezTo>
                    <a:pt x="651" y="660"/>
                    <a:pt x="1231" y="735"/>
                    <a:pt x="1813" y="735"/>
                  </a:cubicBezTo>
                  <a:cubicBezTo>
                    <a:pt x="2879" y="735"/>
                    <a:pt x="3949" y="484"/>
                    <a:pt x="4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7"/>
            <p:cNvSpPr/>
            <p:nvPr/>
          </p:nvSpPr>
          <p:spPr>
            <a:xfrm>
              <a:off x="4921288" y="3533065"/>
              <a:ext cx="275494" cy="321314"/>
            </a:xfrm>
            <a:custGeom>
              <a:avLst/>
              <a:gdLst/>
              <a:ahLst/>
              <a:cxnLst/>
              <a:rect l="l" t="t" r="r" b="b"/>
              <a:pathLst>
                <a:path w="6531" h="7559" extrusionOk="0">
                  <a:moveTo>
                    <a:pt x="830" y="0"/>
                  </a:moveTo>
                  <a:cubicBezTo>
                    <a:pt x="772" y="0"/>
                    <a:pt x="719" y="44"/>
                    <a:pt x="699" y="103"/>
                  </a:cubicBezTo>
                  <a:cubicBezTo>
                    <a:pt x="1" y="3091"/>
                    <a:pt x="1543" y="6248"/>
                    <a:pt x="4314" y="7549"/>
                  </a:cubicBezTo>
                  <a:cubicBezTo>
                    <a:pt x="4332" y="7555"/>
                    <a:pt x="4350" y="7558"/>
                    <a:pt x="4367" y="7558"/>
                  </a:cubicBezTo>
                  <a:cubicBezTo>
                    <a:pt x="4419" y="7558"/>
                    <a:pt x="4465" y="7531"/>
                    <a:pt x="4483" y="7477"/>
                  </a:cubicBezTo>
                  <a:lnTo>
                    <a:pt x="6507" y="1983"/>
                  </a:lnTo>
                  <a:cubicBezTo>
                    <a:pt x="6531" y="1934"/>
                    <a:pt x="6483" y="1862"/>
                    <a:pt x="6410" y="1838"/>
                  </a:cubicBezTo>
                  <a:lnTo>
                    <a:pt x="868" y="7"/>
                  </a:lnTo>
                  <a:cubicBezTo>
                    <a:pt x="855" y="2"/>
                    <a:pt x="842" y="0"/>
                    <a:pt x="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7"/>
            <p:cNvSpPr/>
            <p:nvPr/>
          </p:nvSpPr>
          <p:spPr>
            <a:xfrm>
              <a:off x="5163202" y="3769960"/>
              <a:ext cx="277561" cy="42040"/>
            </a:xfrm>
            <a:custGeom>
              <a:avLst/>
              <a:gdLst/>
              <a:ahLst/>
              <a:cxnLst/>
              <a:rect l="l" t="t" r="r" b="b"/>
              <a:pathLst>
                <a:path w="6580" h="989" extrusionOk="0">
                  <a:moveTo>
                    <a:pt x="362" y="0"/>
                  </a:moveTo>
                  <a:lnTo>
                    <a:pt x="1" y="988"/>
                  </a:lnTo>
                  <a:lnTo>
                    <a:pt x="5688" y="988"/>
                  </a:lnTo>
                  <a:cubicBezTo>
                    <a:pt x="6001" y="699"/>
                    <a:pt x="6314" y="362"/>
                    <a:pt x="65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7"/>
            <p:cNvSpPr/>
            <p:nvPr/>
          </p:nvSpPr>
          <p:spPr>
            <a:xfrm>
              <a:off x="4964988" y="3322313"/>
              <a:ext cx="237909" cy="251219"/>
            </a:xfrm>
            <a:custGeom>
              <a:avLst/>
              <a:gdLst/>
              <a:ahLst/>
              <a:cxnLst/>
              <a:rect l="l" t="t" r="r" b="b"/>
              <a:pathLst>
                <a:path w="5640" h="5910" extrusionOk="0">
                  <a:moveTo>
                    <a:pt x="5495" y="1"/>
                  </a:moveTo>
                  <a:cubicBezTo>
                    <a:pt x="3953" y="145"/>
                    <a:pt x="2531" y="796"/>
                    <a:pt x="1422" y="1904"/>
                  </a:cubicBezTo>
                  <a:cubicBezTo>
                    <a:pt x="820" y="2507"/>
                    <a:pt x="362" y="3206"/>
                    <a:pt x="25" y="3977"/>
                  </a:cubicBezTo>
                  <a:cubicBezTo>
                    <a:pt x="1" y="4049"/>
                    <a:pt x="25" y="4121"/>
                    <a:pt x="97" y="4145"/>
                  </a:cubicBezTo>
                  <a:lnTo>
                    <a:pt x="5471" y="5904"/>
                  </a:lnTo>
                  <a:cubicBezTo>
                    <a:pt x="5481" y="5908"/>
                    <a:pt x="5491" y="5909"/>
                    <a:pt x="5501" y="5909"/>
                  </a:cubicBezTo>
                  <a:cubicBezTo>
                    <a:pt x="5567" y="5909"/>
                    <a:pt x="5640" y="5847"/>
                    <a:pt x="5640" y="5784"/>
                  </a:cubicBezTo>
                  <a:lnTo>
                    <a:pt x="5640" y="145"/>
                  </a:lnTo>
                  <a:cubicBezTo>
                    <a:pt x="5640" y="73"/>
                    <a:pt x="5567" y="1"/>
                    <a:pt x="5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7"/>
            <p:cNvSpPr/>
            <p:nvPr/>
          </p:nvSpPr>
          <p:spPr>
            <a:xfrm>
              <a:off x="5192688" y="3696209"/>
              <a:ext cx="288739" cy="36897"/>
            </a:xfrm>
            <a:custGeom>
              <a:avLst/>
              <a:gdLst/>
              <a:ahLst/>
              <a:cxnLst/>
              <a:rect l="l" t="t" r="r" b="b"/>
              <a:pathLst>
                <a:path w="6845" h="868" extrusionOk="0">
                  <a:moveTo>
                    <a:pt x="314" y="0"/>
                  </a:moveTo>
                  <a:lnTo>
                    <a:pt x="1" y="868"/>
                  </a:lnTo>
                  <a:lnTo>
                    <a:pt x="6459" y="868"/>
                  </a:lnTo>
                  <a:cubicBezTo>
                    <a:pt x="6603" y="579"/>
                    <a:pt x="6748" y="289"/>
                    <a:pt x="6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7"/>
            <p:cNvSpPr/>
            <p:nvPr/>
          </p:nvSpPr>
          <p:spPr>
            <a:xfrm>
              <a:off x="5219136" y="3619356"/>
              <a:ext cx="278531" cy="38979"/>
            </a:xfrm>
            <a:custGeom>
              <a:avLst/>
              <a:gdLst/>
              <a:ahLst/>
              <a:cxnLst/>
              <a:rect l="l" t="t" r="r" b="b"/>
              <a:pathLst>
                <a:path w="6603" h="917" extrusionOk="0">
                  <a:moveTo>
                    <a:pt x="410" y="1"/>
                  </a:moveTo>
                  <a:cubicBezTo>
                    <a:pt x="362" y="1"/>
                    <a:pt x="337" y="25"/>
                    <a:pt x="337" y="49"/>
                  </a:cubicBezTo>
                  <a:lnTo>
                    <a:pt x="0" y="917"/>
                  </a:lnTo>
                  <a:lnTo>
                    <a:pt x="6458" y="917"/>
                  </a:lnTo>
                  <a:cubicBezTo>
                    <a:pt x="6531" y="676"/>
                    <a:pt x="6555" y="411"/>
                    <a:pt x="6579" y="145"/>
                  </a:cubicBezTo>
                  <a:cubicBezTo>
                    <a:pt x="6603" y="73"/>
                    <a:pt x="6531" y="1"/>
                    <a:pt x="6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7"/>
            <p:cNvSpPr/>
            <p:nvPr/>
          </p:nvSpPr>
          <p:spPr>
            <a:xfrm>
              <a:off x="5270978" y="3461100"/>
              <a:ext cx="32565" cy="93772"/>
            </a:xfrm>
            <a:custGeom>
              <a:avLst/>
              <a:gdLst/>
              <a:ahLst/>
              <a:cxnLst/>
              <a:rect l="l" t="t" r="r" b="b"/>
              <a:pathLst>
                <a:path w="772" h="2206" extrusionOk="0">
                  <a:moveTo>
                    <a:pt x="386" y="1"/>
                  </a:moveTo>
                  <a:cubicBezTo>
                    <a:pt x="199" y="1"/>
                    <a:pt x="12" y="133"/>
                    <a:pt x="0" y="398"/>
                  </a:cubicBezTo>
                  <a:lnTo>
                    <a:pt x="0" y="1820"/>
                  </a:lnTo>
                  <a:cubicBezTo>
                    <a:pt x="0" y="2037"/>
                    <a:pt x="169" y="2206"/>
                    <a:pt x="386" y="2206"/>
                  </a:cubicBezTo>
                  <a:cubicBezTo>
                    <a:pt x="603" y="2206"/>
                    <a:pt x="771" y="2037"/>
                    <a:pt x="771" y="1820"/>
                  </a:cubicBezTo>
                  <a:lnTo>
                    <a:pt x="771" y="398"/>
                  </a:lnTo>
                  <a:cubicBezTo>
                    <a:pt x="759" y="133"/>
                    <a:pt x="572"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7"/>
            <p:cNvSpPr/>
            <p:nvPr/>
          </p:nvSpPr>
          <p:spPr>
            <a:xfrm>
              <a:off x="5337035" y="3423991"/>
              <a:ext cx="32565" cy="130881"/>
            </a:xfrm>
            <a:custGeom>
              <a:avLst/>
              <a:gdLst/>
              <a:ahLst/>
              <a:cxnLst/>
              <a:rect l="l" t="t" r="r" b="b"/>
              <a:pathLst>
                <a:path w="772" h="3079" extrusionOk="0">
                  <a:moveTo>
                    <a:pt x="386" y="0"/>
                  </a:moveTo>
                  <a:cubicBezTo>
                    <a:pt x="199" y="0"/>
                    <a:pt x="12" y="127"/>
                    <a:pt x="0" y="380"/>
                  </a:cubicBezTo>
                  <a:lnTo>
                    <a:pt x="0" y="2693"/>
                  </a:lnTo>
                  <a:cubicBezTo>
                    <a:pt x="0" y="2910"/>
                    <a:pt x="169" y="3079"/>
                    <a:pt x="386" y="3079"/>
                  </a:cubicBezTo>
                  <a:cubicBezTo>
                    <a:pt x="603" y="3079"/>
                    <a:pt x="772" y="2910"/>
                    <a:pt x="772" y="2693"/>
                  </a:cubicBezTo>
                  <a:lnTo>
                    <a:pt x="772" y="380"/>
                  </a:lnTo>
                  <a:cubicBezTo>
                    <a:pt x="760" y="127"/>
                    <a:pt x="573"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7"/>
            <p:cNvSpPr/>
            <p:nvPr/>
          </p:nvSpPr>
          <p:spPr>
            <a:xfrm>
              <a:off x="5402080" y="3373789"/>
              <a:ext cx="32565" cy="181082"/>
            </a:xfrm>
            <a:custGeom>
              <a:avLst/>
              <a:gdLst/>
              <a:ahLst/>
              <a:cxnLst/>
              <a:rect l="l" t="t" r="r" b="b"/>
              <a:pathLst>
                <a:path w="772" h="4260" extrusionOk="0">
                  <a:moveTo>
                    <a:pt x="386" y="0"/>
                  </a:moveTo>
                  <a:cubicBezTo>
                    <a:pt x="199" y="0"/>
                    <a:pt x="13" y="127"/>
                    <a:pt x="1" y="380"/>
                  </a:cubicBezTo>
                  <a:lnTo>
                    <a:pt x="1" y="3874"/>
                  </a:lnTo>
                  <a:cubicBezTo>
                    <a:pt x="1" y="4091"/>
                    <a:pt x="169" y="4260"/>
                    <a:pt x="386" y="4260"/>
                  </a:cubicBezTo>
                  <a:cubicBezTo>
                    <a:pt x="603" y="4260"/>
                    <a:pt x="772" y="4091"/>
                    <a:pt x="772" y="3874"/>
                  </a:cubicBezTo>
                  <a:lnTo>
                    <a:pt x="772" y="380"/>
                  </a:lnTo>
                  <a:cubicBezTo>
                    <a:pt x="760" y="127"/>
                    <a:pt x="573"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72" name="Google Shape;372;p47"/>
          <p:cNvCxnSpPr/>
          <p:nvPr/>
        </p:nvCxnSpPr>
        <p:spPr>
          <a:xfrm>
            <a:off x="2893650" y="1058650"/>
            <a:ext cx="3356700" cy="0"/>
          </a:xfrm>
          <a:prstGeom prst="straightConnector1">
            <a:avLst/>
          </a:prstGeom>
          <a:noFill/>
          <a:ln w="9525" cap="flat" cmpd="sng">
            <a:solidFill>
              <a:schemeClr val="dk2"/>
            </a:solidFill>
            <a:prstDash val="solid"/>
            <a:round/>
            <a:headEnd type="none" w="med" len="med"/>
            <a:tailEnd type="none" w="med" len="med"/>
          </a:ln>
        </p:spPr>
      </p:cxnSp>
      <p:sp>
        <p:nvSpPr>
          <p:cNvPr id="373" name="Google Shape;373;p47"/>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Major requirements</a:t>
            </a:r>
            <a:endParaRPr/>
          </a:p>
        </p:txBody>
      </p:sp>
      <p:sp>
        <p:nvSpPr>
          <p:cNvPr id="374" name="Google Shape;374;p47"/>
          <p:cNvSpPr txBox="1">
            <a:spLocks noGrp="1"/>
          </p:cNvSpPr>
          <p:nvPr>
            <p:ph type="subTitle" idx="1"/>
          </p:nvPr>
        </p:nvSpPr>
        <p:spPr>
          <a:xfrm>
            <a:off x="2104250" y="1515025"/>
            <a:ext cx="21975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375" name="Google Shape;375;p47"/>
          <p:cNvSpPr txBox="1">
            <a:spLocks noGrp="1"/>
          </p:cNvSpPr>
          <p:nvPr>
            <p:ph type="subTitle" idx="2"/>
          </p:nvPr>
        </p:nvSpPr>
        <p:spPr>
          <a:xfrm>
            <a:off x="2104261" y="1923500"/>
            <a:ext cx="2197500" cy="71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eighth and farthest-known solar planet from the Sun</a:t>
            </a:r>
            <a:endParaRPr/>
          </a:p>
        </p:txBody>
      </p:sp>
      <p:sp>
        <p:nvSpPr>
          <p:cNvPr id="376" name="Google Shape;376;p47"/>
          <p:cNvSpPr txBox="1">
            <a:spLocks noGrp="1"/>
          </p:cNvSpPr>
          <p:nvPr>
            <p:ph type="subTitle" idx="3"/>
          </p:nvPr>
        </p:nvSpPr>
        <p:spPr>
          <a:xfrm>
            <a:off x="2104250" y="3036850"/>
            <a:ext cx="21975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377" name="Google Shape;377;p47"/>
          <p:cNvSpPr txBox="1">
            <a:spLocks noGrp="1"/>
          </p:cNvSpPr>
          <p:nvPr>
            <p:ph type="subTitle" idx="4"/>
          </p:nvPr>
        </p:nvSpPr>
        <p:spPr>
          <a:xfrm>
            <a:off x="2104261" y="3445325"/>
            <a:ext cx="2197500" cy="71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378" name="Google Shape;378;p47"/>
          <p:cNvSpPr txBox="1">
            <a:spLocks noGrp="1"/>
          </p:cNvSpPr>
          <p:nvPr>
            <p:ph type="subTitle" idx="5"/>
          </p:nvPr>
        </p:nvSpPr>
        <p:spPr>
          <a:xfrm>
            <a:off x="5661200" y="1515025"/>
            <a:ext cx="21975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379" name="Google Shape;379;p47"/>
          <p:cNvSpPr txBox="1">
            <a:spLocks noGrp="1"/>
          </p:cNvSpPr>
          <p:nvPr>
            <p:ph type="subTitle" idx="6"/>
          </p:nvPr>
        </p:nvSpPr>
        <p:spPr>
          <a:xfrm>
            <a:off x="5661211" y="1923500"/>
            <a:ext cx="2197500" cy="71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but also very high temperatures</a:t>
            </a:r>
            <a:endParaRPr/>
          </a:p>
        </p:txBody>
      </p:sp>
      <p:sp>
        <p:nvSpPr>
          <p:cNvPr id="380" name="Google Shape;380;p47"/>
          <p:cNvSpPr txBox="1">
            <a:spLocks noGrp="1"/>
          </p:cNvSpPr>
          <p:nvPr>
            <p:ph type="subTitle" idx="7"/>
          </p:nvPr>
        </p:nvSpPr>
        <p:spPr>
          <a:xfrm>
            <a:off x="5661200" y="3036850"/>
            <a:ext cx="21975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381" name="Google Shape;381;p47"/>
          <p:cNvSpPr txBox="1">
            <a:spLocks noGrp="1"/>
          </p:cNvSpPr>
          <p:nvPr>
            <p:ph type="subTitle" idx="8"/>
          </p:nvPr>
        </p:nvSpPr>
        <p:spPr>
          <a:xfrm>
            <a:off x="5661211" y="3445325"/>
            <a:ext cx="2197500" cy="71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with a radius of about nine times that on Earth</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5"/>
        <p:cNvGrpSpPr/>
        <p:nvPr/>
      </p:nvGrpSpPr>
      <p:grpSpPr>
        <a:xfrm>
          <a:off x="0" y="0"/>
          <a:ext cx="0" cy="0"/>
          <a:chOff x="0" y="0"/>
          <a:chExt cx="0" cy="0"/>
        </a:xfrm>
      </p:grpSpPr>
      <p:sp>
        <p:nvSpPr>
          <p:cNvPr id="386" name="Google Shape;386;p48"/>
          <p:cNvSpPr txBox="1"/>
          <p:nvPr/>
        </p:nvSpPr>
        <p:spPr>
          <a:xfrm>
            <a:off x="713225" y="4320125"/>
            <a:ext cx="7717500" cy="27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aleway"/>
                <a:ea typeface="Raleway"/>
                <a:cs typeface="Raleway"/>
                <a:sym typeface="Raleway"/>
              </a:rPr>
              <a:t>Follow the link in the graph to modify its data and then paste the new one here. </a:t>
            </a:r>
            <a:r>
              <a:rPr lang="en" sz="1200">
                <a:solidFill>
                  <a:srgbClr val="FFFFFF"/>
                </a:solidFill>
                <a:uFill>
                  <a:noFill/>
                </a:uFill>
                <a:latin typeface="Raleway Medium"/>
                <a:ea typeface="Raleway Medium"/>
                <a:cs typeface="Raleway Medium"/>
                <a:sym typeface="Raleway Medium"/>
                <a:hlinkClick r:id="rId4">
                  <a:extLst>
                    <a:ext uri="{A12FA001-AC4F-418D-AE19-62706E023703}">
                      <ahyp:hlinkClr xmlns:ahyp="http://schemas.microsoft.com/office/drawing/2018/hyperlinkcolor" val="tx"/>
                    </a:ext>
                  </a:extLst>
                </a:hlinkClick>
              </a:rPr>
              <a:t>For more info, </a:t>
            </a:r>
            <a:r>
              <a:rPr lang="en" sz="1200">
                <a:solidFill>
                  <a:srgbClr val="FFFFFF"/>
                </a:solidFill>
                <a:uFill>
                  <a:noFill/>
                </a:uFill>
                <a:latin typeface="Raleway SemiBold"/>
                <a:ea typeface="Raleway SemiBold"/>
                <a:cs typeface="Raleway SemiBold"/>
                <a:sym typeface="Raleway SemiBold"/>
                <a:hlinkClick r:id="rId4">
                  <a:extLst>
                    <a:ext uri="{A12FA001-AC4F-418D-AE19-62706E023703}">
                      <ahyp:hlinkClr xmlns:ahyp="http://schemas.microsoft.com/office/drawing/2018/hyperlinkcolor" val="tx"/>
                    </a:ext>
                  </a:extLst>
                </a:hlinkClick>
              </a:rPr>
              <a:t>click here</a:t>
            </a:r>
            <a:endParaRPr sz="1200">
              <a:solidFill>
                <a:srgbClr val="FFFFFF"/>
              </a:solidFill>
              <a:latin typeface="Raleway SemiBold"/>
              <a:ea typeface="Raleway SemiBold"/>
              <a:cs typeface="Raleway SemiBold"/>
              <a:sym typeface="Raleway SemiBold"/>
            </a:endParaRPr>
          </a:p>
        </p:txBody>
      </p:sp>
      <p:sp>
        <p:nvSpPr>
          <p:cNvPr id="387" name="Google Shape;387;p48"/>
          <p:cNvSpPr txBox="1"/>
          <p:nvPr/>
        </p:nvSpPr>
        <p:spPr>
          <a:xfrm>
            <a:off x="5945674" y="1578600"/>
            <a:ext cx="2381400" cy="47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aleway"/>
                <a:ea typeface="Raleway"/>
                <a:cs typeface="Raleway"/>
                <a:sym typeface="Raleway"/>
              </a:rPr>
              <a:t>It’s the fifth planet from the Sun and the largest </a:t>
            </a:r>
            <a:endParaRPr>
              <a:solidFill>
                <a:schemeClr val="dk1"/>
              </a:solidFill>
              <a:latin typeface="Raleway"/>
              <a:ea typeface="Raleway"/>
              <a:cs typeface="Raleway"/>
              <a:sym typeface="Raleway"/>
            </a:endParaRPr>
          </a:p>
        </p:txBody>
      </p:sp>
      <p:sp>
        <p:nvSpPr>
          <p:cNvPr id="388" name="Google Shape;388;p48"/>
          <p:cNvSpPr txBox="1"/>
          <p:nvPr/>
        </p:nvSpPr>
        <p:spPr>
          <a:xfrm>
            <a:off x="5945650" y="1170125"/>
            <a:ext cx="2381400" cy="33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Unna"/>
                <a:ea typeface="Unna"/>
                <a:cs typeface="Unna"/>
                <a:sym typeface="Unna"/>
              </a:rPr>
              <a:t>September</a:t>
            </a:r>
            <a:endParaRPr sz="2400">
              <a:solidFill>
                <a:schemeClr val="dk1"/>
              </a:solidFill>
              <a:latin typeface="Unna"/>
              <a:ea typeface="Unna"/>
              <a:cs typeface="Unna"/>
              <a:sym typeface="Unna"/>
            </a:endParaRPr>
          </a:p>
        </p:txBody>
      </p:sp>
      <p:sp>
        <p:nvSpPr>
          <p:cNvPr id="389" name="Google Shape;389;p48"/>
          <p:cNvSpPr txBox="1"/>
          <p:nvPr/>
        </p:nvSpPr>
        <p:spPr>
          <a:xfrm>
            <a:off x="5945674" y="3671525"/>
            <a:ext cx="2381400" cy="47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aleway"/>
                <a:ea typeface="Raleway"/>
                <a:cs typeface="Raleway"/>
                <a:sym typeface="Raleway"/>
              </a:rPr>
              <a:t>Saturn is a gas giant with a radius of about nine times</a:t>
            </a:r>
            <a:endParaRPr>
              <a:solidFill>
                <a:schemeClr val="dk1"/>
              </a:solidFill>
              <a:latin typeface="Raleway"/>
              <a:ea typeface="Raleway"/>
              <a:cs typeface="Raleway"/>
              <a:sym typeface="Raleway"/>
            </a:endParaRPr>
          </a:p>
        </p:txBody>
      </p:sp>
      <p:sp>
        <p:nvSpPr>
          <p:cNvPr id="390" name="Google Shape;390;p48"/>
          <p:cNvSpPr txBox="1"/>
          <p:nvPr/>
        </p:nvSpPr>
        <p:spPr>
          <a:xfrm>
            <a:off x="5945650" y="3263050"/>
            <a:ext cx="2381400" cy="33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Unna"/>
                <a:ea typeface="Unna"/>
                <a:cs typeface="Unna"/>
                <a:sym typeface="Unna"/>
              </a:rPr>
              <a:t>November</a:t>
            </a:r>
            <a:endParaRPr sz="2400">
              <a:solidFill>
                <a:schemeClr val="dk1"/>
              </a:solidFill>
              <a:latin typeface="Unna"/>
              <a:ea typeface="Unna"/>
              <a:cs typeface="Unna"/>
              <a:sym typeface="Unna"/>
            </a:endParaRPr>
          </a:p>
        </p:txBody>
      </p:sp>
      <p:sp>
        <p:nvSpPr>
          <p:cNvPr id="391" name="Google Shape;391;p48"/>
          <p:cNvSpPr txBox="1"/>
          <p:nvPr/>
        </p:nvSpPr>
        <p:spPr>
          <a:xfrm>
            <a:off x="5945674" y="2625063"/>
            <a:ext cx="2381400" cy="47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aleway"/>
                <a:ea typeface="Raleway"/>
                <a:cs typeface="Raleway"/>
                <a:sym typeface="Raleway"/>
              </a:rPr>
              <a:t>It’s the eighth and farthest known solar planet</a:t>
            </a:r>
            <a:endParaRPr>
              <a:solidFill>
                <a:schemeClr val="dk1"/>
              </a:solidFill>
              <a:latin typeface="Raleway"/>
              <a:ea typeface="Raleway"/>
              <a:cs typeface="Raleway"/>
              <a:sym typeface="Raleway"/>
            </a:endParaRPr>
          </a:p>
        </p:txBody>
      </p:sp>
      <p:sp>
        <p:nvSpPr>
          <p:cNvPr id="392" name="Google Shape;392;p48"/>
          <p:cNvSpPr txBox="1"/>
          <p:nvPr/>
        </p:nvSpPr>
        <p:spPr>
          <a:xfrm>
            <a:off x="5945650" y="2216588"/>
            <a:ext cx="2381400" cy="33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Unna"/>
                <a:ea typeface="Unna"/>
                <a:cs typeface="Unna"/>
                <a:sym typeface="Unna"/>
              </a:rPr>
              <a:t>October</a:t>
            </a:r>
            <a:endParaRPr sz="2400">
              <a:solidFill>
                <a:schemeClr val="dk1"/>
              </a:solidFill>
              <a:latin typeface="Unna"/>
              <a:ea typeface="Unna"/>
              <a:cs typeface="Unna"/>
              <a:sym typeface="Unna"/>
            </a:endParaRPr>
          </a:p>
        </p:txBody>
      </p:sp>
      <p:pic>
        <p:nvPicPr>
          <p:cNvPr id="393" name="Google Shape;393;p48">
            <a:hlinkClick r:id="rId5"/>
          </p:cNvPr>
          <p:cNvPicPr preferRelativeResize="0"/>
          <p:nvPr/>
        </p:nvPicPr>
        <p:blipFill rotWithShape="1">
          <a:blip r:embed="rId6">
            <a:alphaModFix/>
          </a:blip>
          <a:srcRect l="1418" t="4707" r="1428"/>
          <a:stretch/>
        </p:blipFill>
        <p:spPr>
          <a:xfrm>
            <a:off x="837450" y="1266200"/>
            <a:ext cx="4577700" cy="2996850"/>
          </a:xfrm>
          <a:prstGeom prst="rect">
            <a:avLst/>
          </a:prstGeom>
          <a:noFill/>
          <a:ln>
            <a:noFill/>
          </a:ln>
        </p:spPr>
      </p:pic>
      <p:cxnSp>
        <p:nvCxnSpPr>
          <p:cNvPr id="394" name="Google Shape;394;p48"/>
          <p:cNvCxnSpPr/>
          <p:nvPr/>
        </p:nvCxnSpPr>
        <p:spPr>
          <a:xfrm>
            <a:off x="3984450" y="1058650"/>
            <a:ext cx="1175100" cy="0"/>
          </a:xfrm>
          <a:prstGeom prst="straightConnector1">
            <a:avLst/>
          </a:prstGeom>
          <a:noFill/>
          <a:ln w="9525" cap="flat" cmpd="sng">
            <a:solidFill>
              <a:schemeClr val="dk2"/>
            </a:solidFill>
            <a:prstDash val="solid"/>
            <a:round/>
            <a:headEnd type="none" w="med" len="med"/>
            <a:tailEnd type="none" w="med" len="med"/>
          </a:ln>
        </p:spPr>
      </p:cxnSp>
      <p:sp>
        <p:nvSpPr>
          <p:cNvPr id="395" name="Google Shape;395;p48"/>
          <p:cNvSpPr/>
          <p:nvPr/>
        </p:nvSpPr>
        <p:spPr>
          <a:xfrm>
            <a:off x="5761900" y="1266200"/>
            <a:ext cx="183000" cy="183000"/>
          </a:xfrm>
          <a:prstGeom prst="roundRect">
            <a:avLst>
              <a:gd name="adj" fmla="val 72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8"/>
          <p:cNvSpPr/>
          <p:nvPr/>
        </p:nvSpPr>
        <p:spPr>
          <a:xfrm>
            <a:off x="5761900" y="3359125"/>
            <a:ext cx="183000" cy="183000"/>
          </a:xfrm>
          <a:prstGeom prst="roundRect">
            <a:avLst>
              <a:gd name="adj" fmla="val 729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8"/>
          <p:cNvSpPr/>
          <p:nvPr/>
        </p:nvSpPr>
        <p:spPr>
          <a:xfrm>
            <a:off x="5761900" y="2312663"/>
            <a:ext cx="183000" cy="183000"/>
          </a:xfrm>
          <a:prstGeom prst="roundRect">
            <a:avLst>
              <a:gd name="adj" fmla="val 7295"/>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8"/>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Budget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49"/>
          <p:cNvSpPr/>
          <p:nvPr/>
        </p:nvSpPr>
        <p:spPr>
          <a:xfrm>
            <a:off x="5181450" y="988960"/>
            <a:ext cx="3249300" cy="316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 name="Google Shape;404;p49"/>
          <p:cNvCxnSpPr/>
          <p:nvPr/>
        </p:nvCxnSpPr>
        <p:spPr>
          <a:xfrm>
            <a:off x="828475" y="2900300"/>
            <a:ext cx="1290300" cy="0"/>
          </a:xfrm>
          <a:prstGeom prst="straightConnector1">
            <a:avLst/>
          </a:prstGeom>
          <a:noFill/>
          <a:ln w="9525" cap="flat" cmpd="sng">
            <a:solidFill>
              <a:schemeClr val="dk2"/>
            </a:solidFill>
            <a:prstDash val="solid"/>
            <a:round/>
            <a:headEnd type="none" w="med" len="med"/>
            <a:tailEnd type="none" w="med" len="med"/>
          </a:ln>
        </p:spPr>
      </p:cxnSp>
      <p:sp>
        <p:nvSpPr>
          <p:cNvPr id="405" name="Google Shape;405;p49"/>
          <p:cNvSpPr txBox="1">
            <a:spLocks noGrp="1"/>
          </p:cNvSpPr>
          <p:nvPr>
            <p:ph type="title"/>
          </p:nvPr>
        </p:nvSpPr>
        <p:spPr>
          <a:xfrm flipH="1">
            <a:off x="713250" y="1374400"/>
            <a:ext cx="3619800" cy="157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a:t>
            </a:r>
            <a:r>
              <a:rPr lang="en">
                <a:solidFill>
                  <a:schemeClr val="dk2"/>
                </a:solidFill>
              </a:rPr>
              <a:t>concept</a:t>
            </a:r>
            <a:endParaRPr>
              <a:solidFill>
                <a:schemeClr val="dk2"/>
              </a:solidFill>
            </a:endParaRPr>
          </a:p>
        </p:txBody>
      </p:sp>
      <p:sp>
        <p:nvSpPr>
          <p:cNvPr id="406" name="Google Shape;406;p49"/>
          <p:cNvSpPr txBox="1">
            <a:spLocks noGrp="1"/>
          </p:cNvSpPr>
          <p:nvPr>
            <p:ph type="subTitle" idx="1"/>
          </p:nvPr>
        </p:nvSpPr>
        <p:spPr>
          <a:xfrm flipH="1">
            <a:off x="713250" y="3044047"/>
            <a:ext cx="3619800" cy="7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a:t>
            </a:r>
            <a:endParaRPr/>
          </a:p>
          <a:p>
            <a:pPr marL="0" lvl="0" indent="0" algn="l" rtl="0">
              <a:spcBef>
                <a:spcPts val="0"/>
              </a:spcBef>
              <a:spcAft>
                <a:spcPts val="0"/>
              </a:spcAft>
              <a:buNone/>
            </a:pPr>
            <a:r>
              <a:rPr lang="en"/>
              <a:t>remember: use an image instead of a long text. Your audience will appreciate it</a:t>
            </a:r>
            <a:endParaRPr/>
          </a:p>
        </p:txBody>
      </p:sp>
      <p:pic>
        <p:nvPicPr>
          <p:cNvPr id="407" name="Google Shape;407;p49"/>
          <p:cNvPicPr preferRelativeResize="0"/>
          <p:nvPr/>
        </p:nvPicPr>
        <p:blipFill rotWithShape="1">
          <a:blip r:embed="rId3">
            <a:alphaModFix/>
          </a:blip>
          <a:srcRect l="15482" r="15489"/>
          <a:stretch/>
        </p:blipFill>
        <p:spPr>
          <a:xfrm>
            <a:off x="5281054" y="1098046"/>
            <a:ext cx="3050100" cy="2947200"/>
          </a:xfrm>
          <a:prstGeom prst="ellipse">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grpSp>
        <p:nvGrpSpPr>
          <p:cNvPr id="412" name="Google Shape;412;p50"/>
          <p:cNvGrpSpPr/>
          <p:nvPr/>
        </p:nvGrpSpPr>
        <p:grpSpPr>
          <a:xfrm>
            <a:off x="4103575" y="1478175"/>
            <a:ext cx="4327200" cy="2701852"/>
            <a:chOff x="4103575" y="1478175"/>
            <a:chExt cx="4327200" cy="2701852"/>
          </a:xfrm>
        </p:grpSpPr>
        <p:sp>
          <p:nvSpPr>
            <p:cNvPr id="413" name="Google Shape;413;p50"/>
            <p:cNvSpPr/>
            <p:nvPr/>
          </p:nvSpPr>
          <p:spPr>
            <a:xfrm>
              <a:off x="5335750" y="3141575"/>
              <a:ext cx="631275" cy="702650"/>
            </a:xfrm>
            <a:custGeom>
              <a:avLst/>
              <a:gdLst/>
              <a:ahLst/>
              <a:cxnLst/>
              <a:rect l="l" t="t" r="r" b="b"/>
              <a:pathLst>
                <a:path w="25251" h="28106" extrusionOk="0">
                  <a:moveTo>
                    <a:pt x="1228" y="19742"/>
                  </a:moveTo>
                  <a:lnTo>
                    <a:pt x="594" y="17879"/>
                  </a:lnTo>
                  <a:lnTo>
                    <a:pt x="634" y="14668"/>
                  </a:lnTo>
                  <a:lnTo>
                    <a:pt x="0" y="11457"/>
                  </a:lnTo>
                  <a:lnTo>
                    <a:pt x="396" y="10664"/>
                  </a:lnTo>
                  <a:lnTo>
                    <a:pt x="1228" y="9871"/>
                  </a:lnTo>
                  <a:lnTo>
                    <a:pt x="1665" y="7651"/>
                  </a:lnTo>
                  <a:lnTo>
                    <a:pt x="4122" y="2379"/>
                  </a:lnTo>
                  <a:lnTo>
                    <a:pt x="4757" y="2101"/>
                  </a:lnTo>
                  <a:lnTo>
                    <a:pt x="5510" y="2141"/>
                  </a:lnTo>
                  <a:lnTo>
                    <a:pt x="6659" y="1388"/>
                  </a:lnTo>
                  <a:lnTo>
                    <a:pt x="7730" y="912"/>
                  </a:lnTo>
                  <a:lnTo>
                    <a:pt x="10584" y="3727"/>
                  </a:lnTo>
                  <a:lnTo>
                    <a:pt x="11456" y="3965"/>
                  </a:lnTo>
                  <a:lnTo>
                    <a:pt x="13121" y="3092"/>
                  </a:lnTo>
                  <a:lnTo>
                    <a:pt x="14389" y="3647"/>
                  </a:lnTo>
                  <a:lnTo>
                    <a:pt x="15341" y="5273"/>
                  </a:lnTo>
                  <a:lnTo>
                    <a:pt x="16609" y="5748"/>
                  </a:lnTo>
                  <a:lnTo>
                    <a:pt x="17600" y="5193"/>
                  </a:lnTo>
                  <a:lnTo>
                    <a:pt x="19424" y="2855"/>
                  </a:lnTo>
                  <a:lnTo>
                    <a:pt x="21644" y="476"/>
                  </a:lnTo>
                  <a:lnTo>
                    <a:pt x="23190" y="0"/>
                  </a:lnTo>
                  <a:lnTo>
                    <a:pt x="23824" y="2101"/>
                  </a:lnTo>
                  <a:lnTo>
                    <a:pt x="24379" y="2577"/>
                  </a:lnTo>
                  <a:lnTo>
                    <a:pt x="25251" y="5788"/>
                  </a:lnTo>
                  <a:lnTo>
                    <a:pt x="24894" y="6898"/>
                  </a:lnTo>
                  <a:lnTo>
                    <a:pt x="23388" y="7532"/>
                  </a:lnTo>
                  <a:lnTo>
                    <a:pt x="22318" y="8008"/>
                  </a:lnTo>
                  <a:lnTo>
                    <a:pt x="21882" y="8999"/>
                  </a:lnTo>
                  <a:lnTo>
                    <a:pt x="21882" y="10188"/>
                  </a:lnTo>
                  <a:lnTo>
                    <a:pt x="23190" y="12051"/>
                  </a:lnTo>
                  <a:lnTo>
                    <a:pt x="23507" y="13241"/>
                  </a:lnTo>
                  <a:lnTo>
                    <a:pt x="22833" y="16491"/>
                  </a:lnTo>
                  <a:lnTo>
                    <a:pt x="22873" y="17998"/>
                  </a:lnTo>
                  <a:lnTo>
                    <a:pt x="22952" y="18989"/>
                  </a:lnTo>
                  <a:lnTo>
                    <a:pt x="23111" y="21010"/>
                  </a:lnTo>
                  <a:lnTo>
                    <a:pt x="22159" y="23904"/>
                  </a:lnTo>
                  <a:lnTo>
                    <a:pt x="20811" y="26679"/>
                  </a:lnTo>
                  <a:lnTo>
                    <a:pt x="20217" y="27512"/>
                  </a:lnTo>
                  <a:lnTo>
                    <a:pt x="19027" y="28106"/>
                  </a:lnTo>
                  <a:lnTo>
                    <a:pt x="16173" y="26322"/>
                  </a:lnTo>
                  <a:lnTo>
                    <a:pt x="14350" y="24657"/>
                  </a:lnTo>
                  <a:lnTo>
                    <a:pt x="13597" y="23349"/>
                  </a:lnTo>
                  <a:lnTo>
                    <a:pt x="13161" y="21526"/>
                  </a:lnTo>
                  <a:lnTo>
                    <a:pt x="12090" y="21446"/>
                  </a:lnTo>
                  <a:lnTo>
                    <a:pt x="10980" y="22675"/>
                  </a:lnTo>
                  <a:lnTo>
                    <a:pt x="10346" y="23428"/>
                  </a:lnTo>
                  <a:lnTo>
                    <a:pt x="9870" y="23666"/>
                  </a:lnTo>
                  <a:lnTo>
                    <a:pt x="9434" y="23428"/>
                  </a:lnTo>
                  <a:lnTo>
                    <a:pt x="9236" y="22834"/>
                  </a:lnTo>
                  <a:lnTo>
                    <a:pt x="10108" y="21248"/>
                  </a:lnTo>
                  <a:lnTo>
                    <a:pt x="10029" y="20376"/>
                  </a:lnTo>
                  <a:lnTo>
                    <a:pt x="8285" y="18077"/>
                  </a:lnTo>
                  <a:lnTo>
                    <a:pt x="7254" y="16095"/>
                  </a:lnTo>
                  <a:lnTo>
                    <a:pt x="6144" y="15936"/>
                  </a:lnTo>
                  <a:lnTo>
                    <a:pt x="5193" y="16095"/>
                  </a:lnTo>
                  <a:lnTo>
                    <a:pt x="4796" y="16372"/>
                  </a:lnTo>
                  <a:lnTo>
                    <a:pt x="4875" y="17799"/>
                  </a:lnTo>
                  <a:lnTo>
                    <a:pt x="4558" y="19227"/>
                  </a:lnTo>
                  <a:lnTo>
                    <a:pt x="3964" y="19702"/>
                  </a:lnTo>
                  <a:lnTo>
                    <a:pt x="2259" y="19781"/>
                  </a:lnTo>
                  <a:close/>
                </a:path>
              </a:pathLst>
            </a:custGeom>
            <a:solidFill>
              <a:schemeClr val="lt2"/>
            </a:solidFill>
            <a:ln>
              <a:noFill/>
            </a:ln>
          </p:spPr>
        </p:sp>
        <p:sp>
          <p:nvSpPr>
            <p:cNvPr id="414" name="Google Shape;414;p50"/>
            <p:cNvSpPr/>
            <p:nvPr/>
          </p:nvSpPr>
          <p:spPr>
            <a:xfrm>
              <a:off x="6395050" y="2335900"/>
              <a:ext cx="879250" cy="873250"/>
            </a:xfrm>
            <a:custGeom>
              <a:avLst/>
              <a:gdLst/>
              <a:ahLst/>
              <a:cxnLst/>
              <a:rect l="l" t="t" r="r" b="b"/>
              <a:pathLst>
                <a:path w="35170" h="34930" extrusionOk="0">
                  <a:moveTo>
                    <a:pt x="0" y="5542"/>
                  </a:moveTo>
                  <a:lnTo>
                    <a:pt x="180" y="4044"/>
                  </a:lnTo>
                  <a:lnTo>
                    <a:pt x="2217" y="2936"/>
                  </a:lnTo>
                  <a:lnTo>
                    <a:pt x="4554" y="3235"/>
                  </a:lnTo>
                  <a:lnTo>
                    <a:pt x="5093" y="2846"/>
                  </a:lnTo>
                  <a:lnTo>
                    <a:pt x="5423" y="1827"/>
                  </a:lnTo>
                  <a:lnTo>
                    <a:pt x="6351" y="1288"/>
                  </a:lnTo>
                  <a:lnTo>
                    <a:pt x="7849" y="1108"/>
                  </a:lnTo>
                  <a:lnTo>
                    <a:pt x="8508" y="1378"/>
                  </a:lnTo>
                  <a:lnTo>
                    <a:pt x="8838" y="3744"/>
                  </a:lnTo>
                  <a:lnTo>
                    <a:pt x="9527" y="4373"/>
                  </a:lnTo>
                  <a:lnTo>
                    <a:pt x="10935" y="5122"/>
                  </a:lnTo>
                  <a:lnTo>
                    <a:pt x="11893" y="4463"/>
                  </a:lnTo>
                  <a:lnTo>
                    <a:pt x="12517" y="3148"/>
                  </a:lnTo>
                  <a:lnTo>
                    <a:pt x="13691" y="3205"/>
                  </a:lnTo>
                  <a:lnTo>
                    <a:pt x="16387" y="6171"/>
                  </a:lnTo>
                  <a:lnTo>
                    <a:pt x="16537" y="7759"/>
                  </a:lnTo>
                  <a:lnTo>
                    <a:pt x="17226" y="8717"/>
                  </a:lnTo>
                  <a:lnTo>
                    <a:pt x="18244" y="9406"/>
                  </a:lnTo>
                  <a:lnTo>
                    <a:pt x="19413" y="9466"/>
                  </a:lnTo>
                  <a:lnTo>
                    <a:pt x="20791" y="8867"/>
                  </a:lnTo>
                  <a:lnTo>
                    <a:pt x="22498" y="7309"/>
                  </a:lnTo>
                  <a:lnTo>
                    <a:pt x="23936" y="5901"/>
                  </a:lnTo>
                  <a:lnTo>
                    <a:pt x="25733" y="4793"/>
                  </a:lnTo>
                  <a:lnTo>
                    <a:pt x="26932" y="3535"/>
                  </a:lnTo>
                  <a:lnTo>
                    <a:pt x="27441" y="2157"/>
                  </a:lnTo>
                  <a:lnTo>
                    <a:pt x="27711" y="449"/>
                  </a:lnTo>
                  <a:lnTo>
                    <a:pt x="28400" y="0"/>
                  </a:lnTo>
                  <a:lnTo>
                    <a:pt x="29538" y="120"/>
                  </a:lnTo>
                  <a:lnTo>
                    <a:pt x="29927" y="1977"/>
                  </a:lnTo>
                  <a:lnTo>
                    <a:pt x="30377" y="3025"/>
                  </a:lnTo>
                  <a:lnTo>
                    <a:pt x="31695" y="3744"/>
                  </a:lnTo>
                  <a:lnTo>
                    <a:pt x="33343" y="3565"/>
                  </a:lnTo>
                  <a:lnTo>
                    <a:pt x="34032" y="4224"/>
                  </a:lnTo>
                  <a:lnTo>
                    <a:pt x="34271" y="5602"/>
                  </a:lnTo>
                  <a:lnTo>
                    <a:pt x="34421" y="8687"/>
                  </a:lnTo>
                  <a:lnTo>
                    <a:pt x="35170" y="10784"/>
                  </a:lnTo>
                  <a:lnTo>
                    <a:pt x="35020" y="14739"/>
                  </a:lnTo>
                  <a:lnTo>
                    <a:pt x="35110" y="16686"/>
                  </a:lnTo>
                  <a:lnTo>
                    <a:pt x="32953" y="18154"/>
                  </a:lnTo>
                  <a:lnTo>
                    <a:pt x="31575" y="19412"/>
                  </a:lnTo>
                  <a:lnTo>
                    <a:pt x="31335" y="21299"/>
                  </a:lnTo>
                  <a:lnTo>
                    <a:pt x="30976" y="21898"/>
                  </a:lnTo>
                  <a:lnTo>
                    <a:pt x="30886" y="22557"/>
                  </a:lnTo>
                  <a:lnTo>
                    <a:pt x="30557" y="22767"/>
                  </a:lnTo>
                  <a:lnTo>
                    <a:pt x="30017" y="24055"/>
                  </a:lnTo>
                  <a:lnTo>
                    <a:pt x="27801" y="24295"/>
                  </a:lnTo>
                  <a:lnTo>
                    <a:pt x="27561" y="25014"/>
                  </a:lnTo>
                  <a:lnTo>
                    <a:pt x="27321" y="27890"/>
                  </a:lnTo>
                  <a:lnTo>
                    <a:pt x="26782" y="28818"/>
                  </a:lnTo>
                  <a:lnTo>
                    <a:pt x="26033" y="29058"/>
                  </a:lnTo>
                  <a:lnTo>
                    <a:pt x="23936" y="29028"/>
                  </a:lnTo>
                  <a:lnTo>
                    <a:pt x="23097" y="29298"/>
                  </a:lnTo>
                  <a:lnTo>
                    <a:pt x="22708" y="30106"/>
                  </a:lnTo>
                  <a:lnTo>
                    <a:pt x="22288" y="30316"/>
                  </a:lnTo>
                  <a:lnTo>
                    <a:pt x="20641" y="30646"/>
                  </a:lnTo>
                  <a:lnTo>
                    <a:pt x="20401" y="31544"/>
                  </a:lnTo>
                  <a:lnTo>
                    <a:pt x="20491" y="33222"/>
                  </a:lnTo>
                  <a:lnTo>
                    <a:pt x="18454" y="34121"/>
                  </a:lnTo>
                  <a:lnTo>
                    <a:pt x="16836" y="34690"/>
                  </a:lnTo>
                  <a:lnTo>
                    <a:pt x="15938" y="34360"/>
                  </a:lnTo>
                  <a:lnTo>
                    <a:pt x="15518" y="33731"/>
                  </a:lnTo>
                  <a:lnTo>
                    <a:pt x="14709" y="33492"/>
                  </a:lnTo>
                  <a:lnTo>
                    <a:pt x="13990" y="34151"/>
                  </a:lnTo>
                  <a:lnTo>
                    <a:pt x="13451" y="34840"/>
                  </a:lnTo>
                  <a:lnTo>
                    <a:pt x="12163" y="34930"/>
                  </a:lnTo>
                  <a:lnTo>
                    <a:pt x="10905" y="34151"/>
                  </a:lnTo>
                  <a:lnTo>
                    <a:pt x="10156" y="34181"/>
                  </a:lnTo>
                  <a:lnTo>
                    <a:pt x="9617" y="34061"/>
                  </a:lnTo>
                  <a:lnTo>
                    <a:pt x="8928" y="33312"/>
                  </a:lnTo>
                  <a:lnTo>
                    <a:pt x="9227" y="32473"/>
                  </a:lnTo>
                  <a:lnTo>
                    <a:pt x="11444" y="32024"/>
                  </a:lnTo>
                  <a:lnTo>
                    <a:pt x="11714" y="30376"/>
                  </a:lnTo>
                  <a:lnTo>
                    <a:pt x="12762" y="29897"/>
                  </a:lnTo>
                  <a:lnTo>
                    <a:pt x="12642" y="29388"/>
                  </a:lnTo>
                  <a:lnTo>
                    <a:pt x="11833" y="28219"/>
                  </a:lnTo>
                  <a:lnTo>
                    <a:pt x="12433" y="26841"/>
                  </a:lnTo>
                  <a:lnTo>
                    <a:pt x="10515" y="22497"/>
                  </a:lnTo>
                  <a:lnTo>
                    <a:pt x="11354" y="19322"/>
                  </a:lnTo>
                  <a:lnTo>
                    <a:pt x="10396" y="17764"/>
                  </a:lnTo>
                  <a:lnTo>
                    <a:pt x="8988" y="16027"/>
                  </a:lnTo>
                  <a:lnTo>
                    <a:pt x="8808" y="13930"/>
                  </a:lnTo>
                  <a:lnTo>
                    <a:pt x="8508" y="12791"/>
                  </a:lnTo>
                  <a:lnTo>
                    <a:pt x="7340" y="12072"/>
                  </a:lnTo>
                  <a:lnTo>
                    <a:pt x="6082" y="11443"/>
                  </a:lnTo>
                  <a:lnTo>
                    <a:pt x="4913" y="10305"/>
                  </a:lnTo>
                  <a:lnTo>
                    <a:pt x="3685" y="9496"/>
                  </a:lnTo>
                  <a:lnTo>
                    <a:pt x="2846" y="8478"/>
                  </a:lnTo>
                  <a:lnTo>
                    <a:pt x="2547" y="7429"/>
                  </a:lnTo>
                  <a:lnTo>
                    <a:pt x="2996" y="6560"/>
                  </a:lnTo>
                  <a:lnTo>
                    <a:pt x="2667" y="6171"/>
                  </a:lnTo>
                  <a:lnTo>
                    <a:pt x="1678" y="6231"/>
                  </a:lnTo>
                  <a:lnTo>
                    <a:pt x="1079" y="6381"/>
                  </a:lnTo>
                  <a:lnTo>
                    <a:pt x="510" y="6291"/>
                  </a:lnTo>
                  <a:close/>
                </a:path>
              </a:pathLst>
            </a:custGeom>
            <a:solidFill>
              <a:schemeClr val="dk1"/>
            </a:solidFill>
            <a:ln>
              <a:noFill/>
            </a:ln>
          </p:spPr>
        </p:sp>
        <p:sp>
          <p:nvSpPr>
            <p:cNvPr id="415" name="Google Shape;415;p50"/>
            <p:cNvSpPr/>
            <p:nvPr/>
          </p:nvSpPr>
          <p:spPr>
            <a:xfrm>
              <a:off x="6347825" y="1897250"/>
              <a:ext cx="739375" cy="676275"/>
            </a:xfrm>
            <a:custGeom>
              <a:avLst/>
              <a:gdLst/>
              <a:ahLst/>
              <a:cxnLst/>
              <a:rect l="l" t="t" r="r" b="b"/>
              <a:pathLst>
                <a:path w="29575" h="27051" extrusionOk="0">
                  <a:moveTo>
                    <a:pt x="476" y="19384"/>
                  </a:moveTo>
                  <a:lnTo>
                    <a:pt x="333" y="17145"/>
                  </a:lnTo>
                  <a:lnTo>
                    <a:pt x="0" y="16074"/>
                  </a:lnTo>
                  <a:lnTo>
                    <a:pt x="262" y="15217"/>
                  </a:lnTo>
                  <a:lnTo>
                    <a:pt x="1238" y="14598"/>
                  </a:lnTo>
                  <a:lnTo>
                    <a:pt x="1500" y="13216"/>
                  </a:lnTo>
                  <a:lnTo>
                    <a:pt x="2810" y="13026"/>
                  </a:lnTo>
                  <a:lnTo>
                    <a:pt x="3000" y="12335"/>
                  </a:lnTo>
                  <a:lnTo>
                    <a:pt x="3095" y="11049"/>
                  </a:lnTo>
                  <a:lnTo>
                    <a:pt x="4000" y="10788"/>
                  </a:lnTo>
                  <a:lnTo>
                    <a:pt x="4762" y="9978"/>
                  </a:lnTo>
                  <a:lnTo>
                    <a:pt x="5929" y="10502"/>
                  </a:lnTo>
                  <a:lnTo>
                    <a:pt x="6405" y="10287"/>
                  </a:lnTo>
                  <a:lnTo>
                    <a:pt x="6572" y="9240"/>
                  </a:lnTo>
                  <a:lnTo>
                    <a:pt x="7072" y="8716"/>
                  </a:lnTo>
                  <a:lnTo>
                    <a:pt x="8715" y="8597"/>
                  </a:lnTo>
                  <a:lnTo>
                    <a:pt x="9406" y="7144"/>
                  </a:lnTo>
                  <a:lnTo>
                    <a:pt x="10263" y="6620"/>
                  </a:lnTo>
                  <a:lnTo>
                    <a:pt x="10811" y="4287"/>
                  </a:lnTo>
                  <a:lnTo>
                    <a:pt x="10144" y="2310"/>
                  </a:lnTo>
                  <a:lnTo>
                    <a:pt x="10382" y="1882"/>
                  </a:lnTo>
                  <a:lnTo>
                    <a:pt x="11525" y="1620"/>
                  </a:lnTo>
                  <a:lnTo>
                    <a:pt x="12430" y="572"/>
                  </a:lnTo>
                  <a:lnTo>
                    <a:pt x="13549" y="548"/>
                  </a:lnTo>
                  <a:lnTo>
                    <a:pt x="15835" y="2358"/>
                  </a:lnTo>
                  <a:lnTo>
                    <a:pt x="16502" y="2739"/>
                  </a:lnTo>
                  <a:lnTo>
                    <a:pt x="16907" y="2548"/>
                  </a:lnTo>
                  <a:lnTo>
                    <a:pt x="17645" y="1286"/>
                  </a:lnTo>
                  <a:lnTo>
                    <a:pt x="18526" y="1143"/>
                  </a:lnTo>
                  <a:lnTo>
                    <a:pt x="19145" y="1215"/>
                  </a:lnTo>
                  <a:lnTo>
                    <a:pt x="20431" y="0"/>
                  </a:lnTo>
                  <a:lnTo>
                    <a:pt x="22217" y="72"/>
                  </a:lnTo>
                  <a:lnTo>
                    <a:pt x="22764" y="1286"/>
                  </a:lnTo>
                  <a:lnTo>
                    <a:pt x="22526" y="3596"/>
                  </a:lnTo>
                  <a:lnTo>
                    <a:pt x="22002" y="7787"/>
                  </a:lnTo>
                  <a:lnTo>
                    <a:pt x="22169" y="9645"/>
                  </a:lnTo>
                  <a:lnTo>
                    <a:pt x="23265" y="11597"/>
                  </a:lnTo>
                  <a:lnTo>
                    <a:pt x="23979" y="14312"/>
                  </a:lnTo>
                  <a:lnTo>
                    <a:pt x="25622" y="16026"/>
                  </a:lnTo>
                  <a:lnTo>
                    <a:pt x="25884" y="17122"/>
                  </a:lnTo>
                  <a:lnTo>
                    <a:pt x="26289" y="17693"/>
                  </a:lnTo>
                  <a:lnTo>
                    <a:pt x="27051" y="17765"/>
                  </a:lnTo>
                  <a:lnTo>
                    <a:pt x="27932" y="17479"/>
                  </a:lnTo>
                  <a:lnTo>
                    <a:pt x="28789" y="17479"/>
                  </a:lnTo>
                  <a:lnTo>
                    <a:pt x="29575" y="18146"/>
                  </a:lnTo>
                  <a:lnTo>
                    <a:pt x="29027" y="20574"/>
                  </a:lnTo>
                  <a:lnTo>
                    <a:pt x="28218" y="21813"/>
                  </a:lnTo>
                  <a:lnTo>
                    <a:pt x="27170" y="22718"/>
                  </a:lnTo>
                  <a:lnTo>
                    <a:pt x="25908" y="23408"/>
                  </a:lnTo>
                  <a:lnTo>
                    <a:pt x="24550" y="24670"/>
                  </a:lnTo>
                  <a:lnTo>
                    <a:pt x="22931" y="26194"/>
                  </a:lnTo>
                  <a:lnTo>
                    <a:pt x="21526" y="26932"/>
                  </a:lnTo>
                  <a:lnTo>
                    <a:pt x="20359" y="27051"/>
                  </a:lnTo>
                  <a:lnTo>
                    <a:pt x="19145" y="26337"/>
                  </a:lnTo>
                  <a:lnTo>
                    <a:pt x="18359" y="25242"/>
                  </a:lnTo>
                  <a:lnTo>
                    <a:pt x="18240" y="23670"/>
                  </a:lnTo>
                  <a:lnTo>
                    <a:pt x="15335" y="20574"/>
                  </a:lnTo>
                  <a:lnTo>
                    <a:pt x="14549" y="20622"/>
                  </a:lnTo>
                  <a:lnTo>
                    <a:pt x="13263" y="22479"/>
                  </a:lnTo>
                  <a:lnTo>
                    <a:pt x="12668" y="22646"/>
                  </a:lnTo>
                  <a:lnTo>
                    <a:pt x="10739" y="21408"/>
                  </a:lnTo>
                  <a:lnTo>
                    <a:pt x="10358" y="19074"/>
                  </a:lnTo>
                  <a:lnTo>
                    <a:pt x="9834" y="18622"/>
                  </a:lnTo>
                  <a:lnTo>
                    <a:pt x="7858" y="18931"/>
                  </a:lnTo>
                  <a:lnTo>
                    <a:pt x="7072" y="19932"/>
                  </a:lnTo>
                  <a:lnTo>
                    <a:pt x="6691" y="20694"/>
                  </a:lnTo>
                  <a:lnTo>
                    <a:pt x="5929" y="20860"/>
                  </a:lnTo>
                  <a:lnTo>
                    <a:pt x="4405" y="20455"/>
                  </a:lnTo>
                  <a:lnTo>
                    <a:pt x="2476" y="21217"/>
                  </a:lnTo>
                  <a:lnTo>
                    <a:pt x="2143" y="21765"/>
                  </a:lnTo>
                  <a:lnTo>
                    <a:pt x="1690" y="20670"/>
                  </a:lnTo>
                  <a:close/>
                </a:path>
              </a:pathLst>
            </a:custGeom>
            <a:solidFill>
              <a:schemeClr val="dk1"/>
            </a:solidFill>
            <a:ln>
              <a:noFill/>
            </a:ln>
          </p:spPr>
        </p:sp>
        <p:sp>
          <p:nvSpPr>
            <p:cNvPr id="416" name="Google Shape;416;p50"/>
            <p:cNvSpPr/>
            <p:nvPr/>
          </p:nvSpPr>
          <p:spPr>
            <a:xfrm>
              <a:off x="5249475" y="2215750"/>
              <a:ext cx="677450" cy="464350"/>
            </a:xfrm>
            <a:custGeom>
              <a:avLst/>
              <a:gdLst/>
              <a:ahLst/>
              <a:cxnLst/>
              <a:rect l="l" t="t" r="r" b="b"/>
              <a:pathLst>
                <a:path w="27098" h="18574" extrusionOk="0">
                  <a:moveTo>
                    <a:pt x="381" y="3143"/>
                  </a:moveTo>
                  <a:lnTo>
                    <a:pt x="4143" y="3048"/>
                  </a:lnTo>
                  <a:lnTo>
                    <a:pt x="6429" y="3072"/>
                  </a:lnTo>
                  <a:lnTo>
                    <a:pt x="10334" y="3167"/>
                  </a:lnTo>
                  <a:lnTo>
                    <a:pt x="14049" y="2953"/>
                  </a:lnTo>
                  <a:lnTo>
                    <a:pt x="16478" y="2429"/>
                  </a:lnTo>
                  <a:lnTo>
                    <a:pt x="19145" y="2167"/>
                  </a:lnTo>
                  <a:lnTo>
                    <a:pt x="20669" y="1643"/>
                  </a:lnTo>
                  <a:lnTo>
                    <a:pt x="22598" y="286"/>
                  </a:lnTo>
                  <a:lnTo>
                    <a:pt x="25098" y="0"/>
                  </a:lnTo>
                  <a:lnTo>
                    <a:pt x="26789" y="2548"/>
                  </a:lnTo>
                  <a:lnTo>
                    <a:pt x="27098" y="3834"/>
                  </a:lnTo>
                  <a:lnTo>
                    <a:pt x="26717" y="4167"/>
                  </a:lnTo>
                  <a:lnTo>
                    <a:pt x="25717" y="4525"/>
                  </a:lnTo>
                  <a:lnTo>
                    <a:pt x="24908" y="6239"/>
                  </a:lnTo>
                  <a:lnTo>
                    <a:pt x="23788" y="6406"/>
                  </a:lnTo>
                  <a:lnTo>
                    <a:pt x="22550" y="7311"/>
                  </a:lnTo>
                  <a:lnTo>
                    <a:pt x="21621" y="7787"/>
                  </a:lnTo>
                  <a:lnTo>
                    <a:pt x="20859" y="9549"/>
                  </a:lnTo>
                  <a:lnTo>
                    <a:pt x="18240" y="9454"/>
                  </a:lnTo>
                  <a:lnTo>
                    <a:pt x="16287" y="9739"/>
                  </a:lnTo>
                  <a:lnTo>
                    <a:pt x="15906" y="10454"/>
                  </a:lnTo>
                  <a:lnTo>
                    <a:pt x="16097" y="12216"/>
                  </a:lnTo>
                  <a:lnTo>
                    <a:pt x="15525" y="12597"/>
                  </a:lnTo>
                  <a:lnTo>
                    <a:pt x="13430" y="13192"/>
                  </a:lnTo>
                  <a:lnTo>
                    <a:pt x="12596" y="14002"/>
                  </a:lnTo>
                  <a:lnTo>
                    <a:pt x="12096" y="15502"/>
                  </a:lnTo>
                  <a:lnTo>
                    <a:pt x="11287" y="15550"/>
                  </a:lnTo>
                  <a:lnTo>
                    <a:pt x="10096" y="15264"/>
                  </a:lnTo>
                  <a:lnTo>
                    <a:pt x="9382" y="13954"/>
                  </a:lnTo>
                  <a:lnTo>
                    <a:pt x="8477" y="13288"/>
                  </a:lnTo>
                  <a:lnTo>
                    <a:pt x="8001" y="13168"/>
                  </a:lnTo>
                  <a:lnTo>
                    <a:pt x="7310" y="14050"/>
                  </a:lnTo>
                  <a:lnTo>
                    <a:pt x="5691" y="14550"/>
                  </a:lnTo>
                  <a:lnTo>
                    <a:pt x="5215" y="16764"/>
                  </a:lnTo>
                  <a:lnTo>
                    <a:pt x="4286" y="18193"/>
                  </a:lnTo>
                  <a:lnTo>
                    <a:pt x="3286" y="18574"/>
                  </a:lnTo>
                  <a:lnTo>
                    <a:pt x="2357" y="18193"/>
                  </a:lnTo>
                  <a:lnTo>
                    <a:pt x="476" y="16288"/>
                  </a:lnTo>
                  <a:lnTo>
                    <a:pt x="47" y="16026"/>
                  </a:lnTo>
                  <a:lnTo>
                    <a:pt x="0" y="12740"/>
                  </a:lnTo>
                  <a:lnTo>
                    <a:pt x="905" y="8763"/>
                  </a:lnTo>
                  <a:lnTo>
                    <a:pt x="690" y="7430"/>
                  </a:lnTo>
                  <a:lnTo>
                    <a:pt x="166" y="6025"/>
                  </a:lnTo>
                  <a:close/>
                </a:path>
              </a:pathLst>
            </a:custGeom>
            <a:solidFill>
              <a:schemeClr val="dk1"/>
            </a:solidFill>
            <a:ln>
              <a:noFill/>
            </a:ln>
          </p:spPr>
        </p:sp>
        <p:sp>
          <p:nvSpPr>
            <p:cNvPr id="417" name="Google Shape;417;p50"/>
            <p:cNvSpPr/>
            <p:nvPr/>
          </p:nvSpPr>
          <p:spPr>
            <a:xfrm>
              <a:off x="5786625" y="2869225"/>
              <a:ext cx="927500" cy="1171850"/>
            </a:xfrm>
            <a:custGeom>
              <a:avLst/>
              <a:gdLst/>
              <a:ahLst/>
              <a:cxnLst/>
              <a:rect l="l" t="t" r="r" b="b"/>
              <a:pathLst>
                <a:path w="37100" h="46874" extrusionOk="0">
                  <a:moveTo>
                    <a:pt x="2907" y="46874"/>
                  </a:moveTo>
                  <a:lnTo>
                    <a:pt x="2942" y="42740"/>
                  </a:lnTo>
                  <a:lnTo>
                    <a:pt x="2312" y="42495"/>
                  </a:lnTo>
                  <a:lnTo>
                    <a:pt x="910" y="42390"/>
                  </a:lnTo>
                  <a:lnTo>
                    <a:pt x="595" y="41689"/>
                  </a:lnTo>
                  <a:lnTo>
                    <a:pt x="0" y="41164"/>
                  </a:lnTo>
                  <a:lnTo>
                    <a:pt x="175" y="39938"/>
                  </a:lnTo>
                  <a:lnTo>
                    <a:pt x="1015" y="38852"/>
                  </a:lnTo>
                  <a:lnTo>
                    <a:pt x="1961" y="38606"/>
                  </a:lnTo>
                  <a:lnTo>
                    <a:pt x="2627" y="37801"/>
                  </a:lnTo>
                  <a:lnTo>
                    <a:pt x="5009" y="32721"/>
                  </a:lnTo>
                  <a:lnTo>
                    <a:pt x="5079" y="30934"/>
                  </a:lnTo>
                  <a:lnTo>
                    <a:pt x="4764" y="27641"/>
                  </a:lnTo>
                  <a:lnTo>
                    <a:pt x="5500" y="24173"/>
                  </a:lnTo>
                  <a:lnTo>
                    <a:pt x="5290" y="23192"/>
                  </a:lnTo>
                  <a:lnTo>
                    <a:pt x="3923" y="21090"/>
                  </a:lnTo>
                  <a:lnTo>
                    <a:pt x="3748" y="20284"/>
                  </a:lnTo>
                  <a:lnTo>
                    <a:pt x="4133" y="18883"/>
                  </a:lnTo>
                  <a:lnTo>
                    <a:pt x="6376" y="17972"/>
                  </a:lnTo>
                  <a:lnTo>
                    <a:pt x="7251" y="17096"/>
                  </a:lnTo>
                  <a:lnTo>
                    <a:pt x="7041" y="15800"/>
                  </a:lnTo>
                  <a:lnTo>
                    <a:pt x="6060" y="13067"/>
                  </a:lnTo>
                  <a:lnTo>
                    <a:pt x="5009" y="11070"/>
                  </a:lnTo>
                  <a:lnTo>
                    <a:pt x="5430" y="8128"/>
                  </a:lnTo>
                  <a:lnTo>
                    <a:pt x="6305" y="5220"/>
                  </a:lnTo>
                  <a:lnTo>
                    <a:pt x="6200" y="3748"/>
                  </a:lnTo>
                  <a:lnTo>
                    <a:pt x="7321" y="2803"/>
                  </a:lnTo>
                  <a:lnTo>
                    <a:pt x="8548" y="3223"/>
                  </a:lnTo>
                  <a:lnTo>
                    <a:pt x="9599" y="3188"/>
                  </a:lnTo>
                  <a:lnTo>
                    <a:pt x="10825" y="2697"/>
                  </a:lnTo>
                  <a:lnTo>
                    <a:pt x="13032" y="455"/>
                  </a:lnTo>
                  <a:lnTo>
                    <a:pt x="14293" y="0"/>
                  </a:lnTo>
                  <a:lnTo>
                    <a:pt x="15870" y="420"/>
                  </a:lnTo>
                  <a:lnTo>
                    <a:pt x="16360" y="1366"/>
                  </a:lnTo>
                  <a:lnTo>
                    <a:pt x="15800" y="2697"/>
                  </a:lnTo>
                  <a:lnTo>
                    <a:pt x="15449" y="3188"/>
                  </a:lnTo>
                  <a:lnTo>
                    <a:pt x="15519" y="3924"/>
                  </a:lnTo>
                  <a:lnTo>
                    <a:pt x="16010" y="4309"/>
                  </a:lnTo>
                  <a:lnTo>
                    <a:pt x="17236" y="4169"/>
                  </a:lnTo>
                  <a:lnTo>
                    <a:pt x="17972" y="3503"/>
                  </a:lnTo>
                  <a:lnTo>
                    <a:pt x="18182" y="2908"/>
                  </a:lnTo>
                  <a:lnTo>
                    <a:pt x="19968" y="1787"/>
                  </a:lnTo>
                  <a:lnTo>
                    <a:pt x="21685" y="350"/>
                  </a:lnTo>
                  <a:lnTo>
                    <a:pt x="22176" y="490"/>
                  </a:lnTo>
                  <a:lnTo>
                    <a:pt x="23367" y="2487"/>
                  </a:lnTo>
                  <a:lnTo>
                    <a:pt x="24873" y="5080"/>
                  </a:lnTo>
                  <a:lnTo>
                    <a:pt x="26099" y="6306"/>
                  </a:lnTo>
                  <a:lnTo>
                    <a:pt x="28341" y="7077"/>
                  </a:lnTo>
                  <a:lnTo>
                    <a:pt x="28902" y="7042"/>
                  </a:lnTo>
                  <a:lnTo>
                    <a:pt x="29708" y="5885"/>
                  </a:lnTo>
                  <a:lnTo>
                    <a:pt x="30584" y="5640"/>
                  </a:lnTo>
                  <a:lnTo>
                    <a:pt x="31564" y="6166"/>
                  </a:lnTo>
                  <a:lnTo>
                    <a:pt x="32931" y="5991"/>
                  </a:lnTo>
                  <a:lnTo>
                    <a:pt x="34087" y="4449"/>
                  </a:lnTo>
                  <a:lnTo>
                    <a:pt x="36399" y="4554"/>
                  </a:lnTo>
                  <a:lnTo>
                    <a:pt x="36749" y="5570"/>
                  </a:lnTo>
                  <a:lnTo>
                    <a:pt x="36154" y="6726"/>
                  </a:lnTo>
                  <a:lnTo>
                    <a:pt x="36294" y="7287"/>
                  </a:lnTo>
                  <a:lnTo>
                    <a:pt x="37100" y="8303"/>
                  </a:lnTo>
                  <a:lnTo>
                    <a:pt x="36925" y="8758"/>
                  </a:lnTo>
                  <a:lnTo>
                    <a:pt x="35803" y="9249"/>
                  </a:lnTo>
                  <a:lnTo>
                    <a:pt x="35803" y="10545"/>
                  </a:lnTo>
                  <a:lnTo>
                    <a:pt x="35488" y="10825"/>
                  </a:lnTo>
                  <a:lnTo>
                    <a:pt x="33807" y="11105"/>
                  </a:lnTo>
                  <a:lnTo>
                    <a:pt x="33351" y="11631"/>
                  </a:lnTo>
                  <a:lnTo>
                    <a:pt x="33281" y="12156"/>
                  </a:lnTo>
                  <a:lnTo>
                    <a:pt x="34437" y="12892"/>
                  </a:lnTo>
                  <a:lnTo>
                    <a:pt x="33807" y="13383"/>
                  </a:lnTo>
                  <a:lnTo>
                    <a:pt x="32896" y="15695"/>
                  </a:lnTo>
                  <a:lnTo>
                    <a:pt x="33141" y="20810"/>
                  </a:lnTo>
                  <a:lnTo>
                    <a:pt x="32545" y="21510"/>
                  </a:lnTo>
                  <a:lnTo>
                    <a:pt x="29708" y="21230"/>
                  </a:lnTo>
                  <a:lnTo>
                    <a:pt x="28867" y="21580"/>
                  </a:lnTo>
                  <a:lnTo>
                    <a:pt x="28061" y="22176"/>
                  </a:lnTo>
                  <a:lnTo>
                    <a:pt x="27676" y="22526"/>
                  </a:lnTo>
                  <a:lnTo>
                    <a:pt x="27641" y="23507"/>
                  </a:lnTo>
                  <a:lnTo>
                    <a:pt x="27886" y="24068"/>
                  </a:lnTo>
                  <a:lnTo>
                    <a:pt x="29147" y="24103"/>
                  </a:lnTo>
                  <a:lnTo>
                    <a:pt x="29918" y="24103"/>
                  </a:lnTo>
                  <a:lnTo>
                    <a:pt x="30548" y="24768"/>
                  </a:lnTo>
                  <a:lnTo>
                    <a:pt x="30619" y="27116"/>
                  </a:lnTo>
                  <a:lnTo>
                    <a:pt x="29848" y="28447"/>
                  </a:lnTo>
                  <a:lnTo>
                    <a:pt x="28306" y="28902"/>
                  </a:lnTo>
                  <a:lnTo>
                    <a:pt x="26625" y="28867"/>
                  </a:lnTo>
                  <a:lnTo>
                    <a:pt x="25504" y="28692"/>
                  </a:lnTo>
                  <a:lnTo>
                    <a:pt x="24873" y="29112"/>
                  </a:lnTo>
                  <a:lnTo>
                    <a:pt x="24628" y="30444"/>
                  </a:lnTo>
                  <a:lnTo>
                    <a:pt x="24593" y="31950"/>
                  </a:lnTo>
                  <a:lnTo>
                    <a:pt x="24278" y="33492"/>
                  </a:lnTo>
                  <a:lnTo>
                    <a:pt x="24278" y="34508"/>
                  </a:lnTo>
                  <a:lnTo>
                    <a:pt x="24488" y="35524"/>
                  </a:lnTo>
                  <a:lnTo>
                    <a:pt x="23367" y="35909"/>
                  </a:lnTo>
                  <a:lnTo>
                    <a:pt x="21265" y="37240"/>
                  </a:lnTo>
                  <a:lnTo>
                    <a:pt x="18357" y="40708"/>
                  </a:lnTo>
                  <a:lnTo>
                    <a:pt x="16010" y="42355"/>
                  </a:lnTo>
                  <a:lnTo>
                    <a:pt x="14819" y="42986"/>
                  </a:lnTo>
                  <a:lnTo>
                    <a:pt x="12682" y="42916"/>
                  </a:lnTo>
                  <a:lnTo>
                    <a:pt x="11560" y="42075"/>
                  </a:lnTo>
                  <a:lnTo>
                    <a:pt x="9879" y="41584"/>
                  </a:lnTo>
                  <a:lnTo>
                    <a:pt x="9108" y="41830"/>
                  </a:lnTo>
                  <a:lnTo>
                    <a:pt x="8372" y="43336"/>
                  </a:lnTo>
                  <a:lnTo>
                    <a:pt x="8443" y="45263"/>
                  </a:lnTo>
                  <a:lnTo>
                    <a:pt x="8092" y="45928"/>
                  </a:lnTo>
                  <a:lnTo>
                    <a:pt x="7602" y="46279"/>
                  </a:lnTo>
                  <a:lnTo>
                    <a:pt x="5430" y="46174"/>
                  </a:lnTo>
                  <a:lnTo>
                    <a:pt x="3853" y="46874"/>
                  </a:lnTo>
                  <a:close/>
                </a:path>
              </a:pathLst>
            </a:custGeom>
            <a:solidFill>
              <a:schemeClr val="lt2"/>
            </a:solidFill>
            <a:ln>
              <a:noFill/>
            </a:ln>
          </p:spPr>
        </p:sp>
        <p:sp>
          <p:nvSpPr>
            <p:cNvPr id="418" name="Google Shape;418;p50"/>
            <p:cNvSpPr/>
            <p:nvPr/>
          </p:nvSpPr>
          <p:spPr>
            <a:xfrm>
              <a:off x="4572550" y="3026575"/>
              <a:ext cx="872175" cy="1040000"/>
            </a:xfrm>
            <a:custGeom>
              <a:avLst/>
              <a:gdLst/>
              <a:ahLst/>
              <a:cxnLst/>
              <a:rect l="l" t="t" r="r" b="b"/>
              <a:pathLst>
                <a:path w="34887" h="41600" extrusionOk="0">
                  <a:moveTo>
                    <a:pt x="42" y="26102"/>
                  </a:moveTo>
                  <a:lnTo>
                    <a:pt x="0" y="24975"/>
                  </a:lnTo>
                  <a:lnTo>
                    <a:pt x="293" y="23931"/>
                  </a:lnTo>
                  <a:lnTo>
                    <a:pt x="1253" y="24182"/>
                  </a:lnTo>
                  <a:lnTo>
                    <a:pt x="2338" y="24933"/>
                  </a:lnTo>
                  <a:lnTo>
                    <a:pt x="3466" y="24808"/>
                  </a:lnTo>
                  <a:lnTo>
                    <a:pt x="4384" y="22971"/>
                  </a:lnTo>
                  <a:lnTo>
                    <a:pt x="4468" y="20758"/>
                  </a:lnTo>
                  <a:lnTo>
                    <a:pt x="5136" y="20466"/>
                  </a:lnTo>
                  <a:lnTo>
                    <a:pt x="7807" y="20257"/>
                  </a:lnTo>
                  <a:lnTo>
                    <a:pt x="8475" y="19381"/>
                  </a:lnTo>
                  <a:lnTo>
                    <a:pt x="8392" y="17502"/>
                  </a:lnTo>
                  <a:lnTo>
                    <a:pt x="9477" y="16583"/>
                  </a:lnTo>
                  <a:lnTo>
                    <a:pt x="9269" y="11908"/>
                  </a:lnTo>
                  <a:lnTo>
                    <a:pt x="9185" y="11407"/>
                  </a:lnTo>
                  <a:lnTo>
                    <a:pt x="10336" y="10096"/>
                  </a:lnTo>
                  <a:lnTo>
                    <a:pt x="10789" y="7763"/>
                  </a:lnTo>
                  <a:lnTo>
                    <a:pt x="11575" y="7786"/>
                  </a:lnTo>
                  <a:lnTo>
                    <a:pt x="12956" y="8310"/>
                  </a:lnTo>
                  <a:lnTo>
                    <a:pt x="13765" y="8263"/>
                  </a:lnTo>
                  <a:lnTo>
                    <a:pt x="14647" y="7739"/>
                  </a:lnTo>
                  <a:lnTo>
                    <a:pt x="15575" y="7810"/>
                  </a:lnTo>
                  <a:lnTo>
                    <a:pt x="16885" y="7715"/>
                  </a:lnTo>
                  <a:lnTo>
                    <a:pt x="19314" y="6501"/>
                  </a:lnTo>
                  <a:lnTo>
                    <a:pt x="26077" y="3357"/>
                  </a:lnTo>
                  <a:lnTo>
                    <a:pt x="27720" y="2524"/>
                  </a:lnTo>
                  <a:lnTo>
                    <a:pt x="29601" y="333"/>
                  </a:lnTo>
                  <a:lnTo>
                    <a:pt x="31244" y="0"/>
                  </a:lnTo>
                  <a:lnTo>
                    <a:pt x="34768" y="571"/>
                  </a:lnTo>
                  <a:lnTo>
                    <a:pt x="34887" y="1476"/>
                  </a:lnTo>
                  <a:lnTo>
                    <a:pt x="34840" y="6239"/>
                  </a:lnTo>
                  <a:lnTo>
                    <a:pt x="34887" y="6953"/>
                  </a:lnTo>
                  <a:lnTo>
                    <a:pt x="34078" y="8096"/>
                  </a:lnTo>
                  <a:lnTo>
                    <a:pt x="32911" y="10811"/>
                  </a:lnTo>
                  <a:lnTo>
                    <a:pt x="32101" y="12573"/>
                  </a:lnTo>
                  <a:lnTo>
                    <a:pt x="31792" y="14406"/>
                  </a:lnTo>
                  <a:lnTo>
                    <a:pt x="30672" y="15668"/>
                  </a:lnTo>
                  <a:lnTo>
                    <a:pt x="30672" y="17264"/>
                  </a:lnTo>
                  <a:lnTo>
                    <a:pt x="31149" y="19978"/>
                  </a:lnTo>
                  <a:lnTo>
                    <a:pt x="31101" y="22503"/>
                  </a:lnTo>
                  <a:lnTo>
                    <a:pt x="31601" y="24074"/>
                  </a:lnTo>
                  <a:lnTo>
                    <a:pt x="31768" y="24693"/>
                  </a:lnTo>
                  <a:lnTo>
                    <a:pt x="31458" y="25146"/>
                  </a:lnTo>
                  <a:lnTo>
                    <a:pt x="28005" y="25170"/>
                  </a:lnTo>
                  <a:lnTo>
                    <a:pt x="27862" y="25646"/>
                  </a:lnTo>
                  <a:lnTo>
                    <a:pt x="27815" y="26551"/>
                  </a:lnTo>
                  <a:lnTo>
                    <a:pt x="25815" y="28360"/>
                  </a:lnTo>
                  <a:lnTo>
                    <a:pt x="22957" y="28027"/>
                  </a:lnTo>
                  <a:lnTo>
                    <a:pt x="21481" y="28360"/>
                  </a:lnTo>
                  <a:lnTo>
                    <a:pt x="21314" y="32623"/>
                  </a:lnTo>
                  <a:lnTo>
                    <a:pt x="20743" y="33671"/>
                  </a:lnTo>
                  <a:lnTo>
                    <a:pt x="19266" y="35576"/>
                  </a:lnTo>
                  <a:lnTo>
                    <a:pt x="19409" y="37719"/>
                  </a:lnTo>
                  <a:lnTo>
                    <a:pt x="19981" y="38481"/>
                  </a:lnTo>
                  <a:lnTo>
                    <a:pt x="21909" y="39290"/>
                  </a:lnTo>
                  <a:lnTo>
                    <a:pt x="22052" y="40005"/>
                  </a:lnTo>
                  <a:lnTo>
                    <a:pt x="20719" y="41600"/>
                  </a:lnTo>
                  <a:lnTo>
                    <a:pt x="20385" y="40767"/>
                  </a:lnTo>
                  <a:lnTo>
                    <a:pt x="18695" y="39624"/>
                  </a:lnTo>
                  <a:lnTo>
                    <a:pt x="16123" y="38671"/>
                  </a:lnTo>
                  <a:lnTo>
                    <a:pt x="12503" y="38409"/>
                  </a:lnTo>
                  <a:lnTo>
                    <a:pt x="10932" y="37957"/>
                  </a:lnTo>
                  <a:lnTo>
                    <a:pt x="10217" y="36052"/>
                  </a:lnTo>
                  <a:lnTo>
                    <a:pt x="9908" y="33909"/>
                  </a:lnTo>
                  <a:lnTo>
                    <a:pt x="9074" y="32790"/>
                  </a:lnTo>
                  <a:lnTo>
                    <a:pt x="8908" y="30527"/>
                  </a:lnTo>
                  <a:lnTo>
                    <a:pt x="8217" y="29765"/>
                  </a:lnTo>
                  <a:lnTo>
                    <a:pt x="764" y="26789"/>
                  </a:lnTo>
                  <a:close/>
                </a:path>
              </a:pathLst>
            </a:custGeom>
            <a:solidFill>
              <a:schemeClr val="lt2"/>
            </a:solidFill>
            <a:ln>
              <a:noFill/>
            </a:ln>
          </p:spPr>
        </p:sp>
        <p:sp>
          <p:nvSpPr>
            <p:cNvPr id="419" name="Google Shape;419;p50"/>
            <p:cNvSpPr/>
            <p:nvPr/>
          </p:nvSpPr>
          <p:spPr>
            <a:xfrm>
              <a:off x="4103575" y="1478175"/>
              <a:ext cx="4327200" cy="2701852"/>
            </a:xfrm>
            <a:custGeom>
              <a:avLst/>
              <a:gdLst/>
              <a:ahLst/>
              <a:cxnLst/>
              <a:rect l="l" t="t" r="r" b="b"/>
              <a:pathLst>
                <a:path w="154034" h="96177" fill="none" extrusionOk="0">
                  <a:moveTo>
                    <a:pt x="59" y="57422"/>
                  </a:moveTo>
                  <a:cubicBezTo>
                    <a:pt x="1" y="57104"/>
                    <a:pt x="117" y="56786"/>
                    <a:pt x="319" y="56554"/>
                  </a:cubicBezTo>
                  <a:cubicBezTo>
                    <a:pt x="695" y="56091"/>
                    <a:pt x="1535" y="55252"/>
                    <a:pt x="2519" y="54731"/>
                  </a:cubicBezTo>
                  <a:cubicBezTo>
                    <a:pt x="3937" y="54036"/>
                    <a:pt x="2866" y="52965"/>
                    <a:pt x="6050" y="52965"/>
                  </a:cubicBezTo>
                  <a:cubicBezTo>
                    <a:pt x="9205" y="52965"/>
                    <a:pt x="8336" y="52791"/>
                    <a:pt x="8336" y="52097"/>
                  </a:cubicBezTo>
                  <a:cubicBezTo>
                    <a:pt x="8336" y="51402"/>
                    <a:pt x="9378" y="51750"/>
                    <a:pt x="9378" y="51055"/>
                  </a:cubicBezTo>
                  <a:cubicBezTo>
                    <a:pt x="9378" y="50331"/>
                    <a:pt x="8018" y="50910"/>
                    <a:pt x="8712" y="49463"/>
                  </a:cubicBezTo>
                  <a:cubicBezTo>
                    <a:pt x="9407" y="48016"/>
                    <a:pt x="9089" y="48363"/>
                    <a:pt x="8134" y="47669"/>
                  </a:cubicBezTo>
                  <a:cubicBezTo>
                    <a:pt x="7207" y="46945"/>
                    <a:pt x="6802" y="45816"/>
                    <a:pt x="7671" y="45035"/>
                  </a:cubicBezTo>
                  <a:cubicBezTo>
                    <a:pt x="8539" y="44224"/>
                    <a:pt x="9233" y="44456"/>
                    <a:pt x="8684" y="42662"/>
                  </a:cubicBezTo>
                  <a:cubicBezTo>
                    <a:pt x="8134" y="40838"/>
                    <a:pt x="7671" y="40954"/>
                    <a:pt x="7960" y="40057"/>
                  </a:cubicBezTo>
                  <a:cubicBezTo>
                    <a:pt x="8249" y="39160"/>
                    <a:pt x="9668" y="39796"/>
                    <a:pt x="10767" y="39362"/>
                  </a:cubicBezTo>
                  <a:cubicBezTo>
                    <a:pt x="11896" y="38928"/>
                    <a:pt x="11636" y="38494"/>
                    <a:pt x="12562" y="37973"/>
                  </a:cubicBezTo>
                  <a:cubicBezTo>
                    <a:pt x="13488" y="37452"/>
                    <a:pt x="12880" y="36786"/>
                    <a:pt x="13517" y="35773"/>
                  </a:cubicBezTo>
                  <a:cubicBezTo>
                    <a:pt x="14183" y="34760"/>
                    <a:pt x="13314" y="34095"/>
                    <a:pt x="12909" y="33487"/>
                  </a:cubicBezTo>
                  <a:cubicBezTo>
                    <a:pt x="12475" y="32850"/>
                    <a:pt x="12822" y="32416"/>
                    <a:pt x="12446" y="32300"/>
                  </a:cubicBezTo>
                  <a:cubicBezTo>
                    <a:pt x="12041" y="32155"/>
                    <a:pt x="11491" y="32069"/>
                    <a:pt x="10710" y="31663"/>
                  </a:cubicBezTo>
                  <a:cubicBezTo>
                    <a:pt x="9928" y="31229"/>
                    <a:pt x="8423" y="31548"/>
                    <a:pt x="7931" y="30853"/>
                  </a:cubicBezTo>
                  <a:cubicBezTo>
                    <a:pt x="7439" y="30129"/>
                    <a:pt x="8076" y="29869"/>
                    <a:pt x="9118" y="29695"/>
                  </a:cubicBezTo>
                  <a:cubicBezTo>
                    <a:pt x="10189" y="29522"/>
                    <a:pt x="10362" y="29319"/>
                    <a:pt x="10478" y="28711"/>
                  </a:cubicBezTo>
                  <a:cubicBezTo>
                    <a:pt x="10594" y="28103"/>
                    <a:pt x="10912" y="27959"/>
                    <a:pt x="11694" y="28103"/>
                  </a:cubicBezTo>
                  <a:cubicBezTo>
                    <a:pt x="12504" y="28219"/>
                    <a:pt x="13806" y="28219"/>
                    <a:pt x="14154" y="28972"/>
                  </a:cubicBezTo>
                  <a:cubicBezTo>
                    <a:pt x="14472" y="29753"/>
                    <a:pt x="14761" y="30419"/>
                    <a:pt x="15253" y="30679"/>
                  </a:cubicBezTo>
                  <a:cubicBezTo>
                    <a:pt x="15717" y="30911"/>
                    <a:pt x="16266" y="30679"/>
                    <a:pt x="16730" y="30274"/>
                  </a:cubicBezTo>
                  <a:cubicBezTo>
                    <a:pt x="17164" y="29840"/>
                    <a:pt x="17540" y="29811"/>
                    <a:pt x="17974" y="30245"/>
                  </a:cubicBezTo>
                  <a:cubicBezTo>
                    <a:pt x="18437" y="30679"/>
                    <a:pt x="20174" y="30187"/>
                    <a:pt x="21100" y="30216"/>
                  </a:cubicBezTo>
                  <a:cubicBezTo>
                    <a:pt x="21997" y="30216"/>
                    <a:pt x="21881" y="29753"/>
                    <a:pt x="22344" y="29348"/>
                  </a:cubicBezTo>
                  <a:cubicBezTo>
                    <a:pt x="22836" y="28943"/>
                    <a:pt x="22634" y="27959"/>
                    <a:pt x="22663" y="27033"/>
                  </a:cubicBezTo>
                  <a:cubicBezTo>
                    <a:pt x="22663" y="26135"/>
                    <a:pt x="22200" y="25991"/>
                    <a:pt x="22113" y="25325"/>
                  </a:cubicBezTo>
                  <a:cubicBezTo>
                    <a:pt x="22055" y="24659"/>
                    <a:pt x="22431" y="24428"/>
                    <a:pt x="23068" y="23936"/>
                  </a:cubicBezTo>
                  <a:cubicBezTo>
                    <a:pt x="23676" y="23444"/>
                    <a:pt x="23300" y="22952"/>
                    <a:pt x="23386" y="21852"/>
                  </a:cubicBezTo>
                  <a:cubicBezTo>
                    <a:pt x="23473" y="20723"/>
                    <a:pt x="23994" y="19508"/>
                    <a:pt x="25760" y="19565"/>
                  </a:cubicBezTo>
                  <a:cubicBezTo>
                    <a:pt x="27496" y="19623"/>
                    <a:pt x="26888" y="20289"/>
                    <a:pt x="27872" y="20463"/>
                  </a:cubicBezTo>
                  <a:cubicBezTo>
                    <a:pt x="28828" y="20665"/>
                    <a:pt x="28972" y="21389"/>
                    <a:pt x="29667" y="22228"/>
                  </a:cubicBezTo>
                  <a:cubicBezTo>
                    <a:pt x="30333" y="23039"/>
                    <a:pt x="33487" y="25991"/>
                    <a:pt x="34037" y="26309"/>
                  </a:cubicBezTo>
                  <a:cubicBezTo>
                    <a:pt x="34558" y="26598"/>
                    <a:pt x="34963" y="26483"/>
                    <a:pt x="35542" y="27496"/>
                  </a:cubicBezTo>
                  <a:cubicBezTo>
                    <a:pt x="36150" y="28509"/>
                    <a:pt x="37568" y="29030"/>
                    <a:pt x="38523" y="28943"/>
                  </a:cubicBezTo>
                  <a:cubicBezTo>
                    <a:pt x="39478" y="28827"/>
                    <a:pt x="40810" y="29001"/>
                    <a:pt x="41447" y="29030"/>
                  </a:cubicBezTo>
                  <a:cubicBezTo>
                    <a:pt x="42083" y="29088"/>
                    <a:pt x="42980" y="28856"/>
                    <a:pt x="46338" y="28972"/>
                  </a:cubicBezTo>
                  <a:cubicBezTo>
                    <a:pt x="49695" y="29116"/>
                    <a:pt x="50390" y="29059"/>
                    <a:pt x="52271" y="28943"/>
                  </a:cubicBezTo>
                  <a:cubicBezTo>
                    <a:pt x="54181" y="28827"/>
                    <a:pt x="54326" y="28509"/>
                    <a:pt x="56583" y="28335"/>
                  </a:cubicBezTo>
                  <a:cubicBezTo>
                    <a:pt x="58841" y="28190"/>
                    <a:pt x="59188" y="27525"/>
                    <a:pt x="60404" y="26772"/>
                  </a:cubicBezTo>
                  <a:cubicBezTo>
                    <a:pt x="61648" y="25991"/>
                    <a:pt x="63443" y="26888"/>
                    <a:pt x="62864" y="25875"/>
                  </a:cubicBezTo>
                  <a:cubicBezTo>
                    <a:pt x="62256" y="24862"/>
                    <a:pt x="60838" y="23617"/>
                    <a:pt x="61012" y="22518"/>
                  </a:cubicBezTo>
                  <a:cubicBezTo>
                    <a:pt x="61214" y="21418"/>
                    <a:pt x="62169" y="19131"/>
                    <a:pt x="62980" y="18755"/>
                  </a:cubicBezTo>
                  <a:cubicBezTo>
                    <a:pt x="63761" y="18408"/>
                    <a:pt x="64166" y="18726"/>
                    <a:pt x="65150" y="18755"/>
                  </a:cubicBezTo>
                  <a:cubicBezTo>
                    <a:pt x="66106" y="18784"/>
                    <a:pt x="66048" y="18321"/>
                    <a:pt x="67582" y="18234"/>
                  </a:cubicBezTo>
                  <a:cubicBezTo>
                    <a:pt x="69087" y="18147"/>
                    <a:pt x="69839" y="18031"/>
                    <a:pt x="70794" y="18234"/>
                  </a:cubicBezTo>
                  <a:cubicBezTo>
                    <a:pt x="71720" y="18437"/>
                    <a:pt x="72184" y="18176"/>
                    <a:pt x="72965" y="17655"/>
                  </a:cubicBezTo>
                  <a:cubicBezTo>
                    <a:pt x="73717" y="17105"/>
                    <a:pt x="74210" y="17192"/>
                    <a:pt x="75772" y="17163"/>
                  </a:cubicBezTo>
                  <a:cubicBezTo>
                    <a:pt x="77364" y="17134"/>
                    <a:pt x="77741" y="16787"/>
                    <a:pt x="77798" y="15948"/>
                  </a:cubicBezTo>
                  <a:cubicBezTo>
                    <a:pt x="77885" y="15079"/>
                    <a:pt x="78146" y="13430"/>
                    <a:pt x="78696" y="13140"/>
                  </a:cubicBezTo>
                  <a:cubicBezTo>
                    <a:pt x="79246" y="12851"/>
                    <a:pt x="80432" y="12822"/>
                    <a:pt x="80490" y="12532"/>
                  </a:cubicBezTo>
                  <a:cubicBezTo>
                    <a:pt x="80577" y="12243"/>
                    <a:pt x="80953" y="11751"/>
                    <a:pt x="81474" y="12098"/>
                  </a:cubicBezTo>
                  <a:cubicBezTo>
                    <a:pt x="81995" y="12446"/>
                    <a:pt x="81474" y="13343"/>
                    <a:pt x="82024" y="13690"/>
                  </a:cubicBezTo>
                  <a:cubicBezTo>
                    <a:pt x="82603" y="14008"/>
                    <a:pt x="83037" y="12938"/>
                    <a:pt x="83529" y="13140"/>
                  </a:cubicBezTo>
                  <a:cubicBezTo>
                    <a:pt x="83905" y="13314"/>
                    <a:pt x="84021" y="13516"/>
                    <a:pt x="84253" y="14095"/>
                  </a:cubicBezTo>
                  <a:cubicBezTo>
                    <a:pt x="84455" y="14529"/>
                    <a:pt x="84860" y="14848"/>
                    <a:pt x="85323" y="14906"/>
                  </a:cubicBezTo>
                  <a:cubicBezTo>
                    <a:pt x="85815" y="14935"/>
                    <a:pt x="86192" y="15195"/>
                    <a:pt x="86857" y="15542"/>
                  </a:cubicBezTo>
                  <a:cubicBezTo>
                    <a:pt x="87784" y="16006"/>
                    <a:pt x="88536" y="14356"/>
                    <a:pt x="89375" y="14240"/>
                  </a:cubicBezTo>
                  <a:cubicBezTo>
                    <a:pt x="90186" y="14124"/>
                    <a:pt x="90331" y="14414"/>
                    <a:pt x="90967" y="13603"/>
                  </a:cubicBezTo>
                  <a:cubicBezTo>
                    <a:pt x="90967" y="13603"/>
                    <a:pt x="92270" y="12214"/>
                    <a:pt x="92849" y="11635"/>
                  </a:cubicBezTo>
                  <a:cubicBezTo>
                    <a:pt x="93427" y="11027"/>
                    <a:pt x="93775" y="10796"/>
                    <a:pt x="94846" y="10825"/>
                  </a:cubicBezTo>
                  <a:cubicBezTo>
                    <a:pt x="95916" y="10854"/>
                    <a:pt x="96524" y="10535"/>
                    <a:pt x="97190" y="9059"/>
                  </a:cubicBezTo>
                  <a:cubicBezTo>
                    <a:pt x="97856" y="7612"/>
                    <a:pt x="98174" y="7381"/>
                    <a:pt x="98348" y="6165"/>
                  </a:cubicBezTo>
                  <a:cubicBezTo>
                    <a:pt x="98492" y="4949"/>
                    <a:pt x="98377" y="5702"/>
                    <a:pt x="98869" y="4834"/>
                  </a:cubicBezTo>
                  <a:cubicBezTo>
                    <a:pt x="99361" y="3965"/>
                    <a:pt x="100518" y="4428"/>
                    <a:pt x="100866" y="3329"/>
                  </a:cubicBezTo>
                  <a:cubicBezTo>
                    <a:pt x="101184" y="2229"/>
                    <a:pt x="100374" y="1592"/>
                    <a:pt x="103007" y="1418"/>
                  </a:cubicBezTo>
                  <a:cubicBezTo>
                    <a:pt x="105612" y="1216"/>
                    <a:pt x="104657" y="0"/>
                    <a:pt x="107696" y="348"/>
                  </a:cubicBezTo>
                  <a:cubicBezTo>
                    <a:pt x="110735" y="695"/>
                    <a:pt x="110301" y="1592"/>
                    <a:pt x="111603" y="2345"/>
                  </a:cubicBezTo>
                  <a:cubicBezTo>
                    <a:pt x="112906" y="3097"/>
                    <a:pt x="113803" y="3039"/>
                    <a:pt x="114903" y="2605"/>
                  </a:cubicBezTo>
                  <a:cubicBezTo>
                    <a:pt x="115974" y="2171"/>
                    <a:pt x="116350" y="1621"/>
                    <a:pt x="117189" y="1650"/>
                  </a:cubicBezTo>
                  <a:cubicBezTo>
                    <a:pt x="118058" y="1650"/>
                    <a:pt x="119071" y="1939"/>
                    <a:pt x="119591" y="1534"/>
                  </a:cubicBezTo>
                  <a:cubicBezTo>
                    <a:pt x="120112" y="1129"/>
                    <a:pt x="120807" y="58"/>
                    <a:pt x="121299" y="145"/>
                  </a:cubicBezTo>
                  <a:cubicBezTo>
                    <a:pt x="121820" y="261"/>
                    <a:pt x="122341" y="869"/>
                    <a:pt x="123094" y="1968"/>
                  </a:cubicBezTo>
                  <a:cubicBezTo>
                    <a:pt x="123817" y="3039"/>
                    <a:pt x="125727" y="5297"/>
                    <a:pt x="126856" y="6570"/>
                  </a:cubicBezTo>
                  <a:cubicBezTo>
                    <a:pt x="127985" y="7873"/>
                    <a:pt x="129461" y="7641"/>
                    <a:pt x="130734" y="7323"/>
                  </a:cubicBezTo>
                  <a:cubicBezTo>
                    <a:pt x="132037" y="7033"/>
                    <a:pt x="132876" y="6078"/>
                    <a:pt x="133744" y="6049"/>
                  </a:cubicBezTo>
                  <a:cubicBezTo>
                    <a:pt x="134584" y="5991"/>
                    <a:pt x="135799" y="6078"/>
                    <a:pt x="136233" y="5991"/>
                  </a:cubicBezTo>
                  <a:cubicBezTo>
                    <a:pt x="136697" y="5905"/>
                    <a:pt x="137246" y="5441"/>
                    <a:pt x="137738" y="5094"/>
                  </a:cubicBezTo>
                  <a:cubicBezTo>
                    <a:pt x="138259" y="4747"/>
                    <a:pt x="139128" y="4255"/>
                    <a:pt x="139504" y="5326"/>
                  </a:cubicBezTo>
                  <a:cubicBezTo>
                    <a:pt x="139880" y="6397"/>
                    <a:pt x="140228" y="6339"/>
                    <a:pt x="140835" y="7641"/>
                  </a:cubicBezTo>
                  <a:cubicBezTo>
                    <a:pt x="141443" y="8944"/>
                    <a:pt x="141733" y="9493"/>
                    <a:pt x="141935" y="10362"/>
                  </a:cubicBezTo>
                  <a:cubicBezTo>
                    <a:pt x="142138" y="11230"/>
                    <a:pt x="142890" y="10420"/>
                    <a:pt x="144482" y="10680"/>
                  </a:cubicBezTo>
                  <a:cubicBezTo>
                    <a:pt x="146103" y="10970"/>
                    <a:pt x="145553" y="10970"/>
                    <a:pt x="146248" y="11896"/>
                  </a:cubicBezTo>
                  <a:cubicBezTo>
                    <a:pt x="146942" y="12822"/>
                    <a:pt x="147376" y="13806"/>
                    <a:pt x="147637" y="14848"/>
                  </a:cubicBezTo>
                  <a:cubicBezTo>
                    <a:pt x="147868" y="15919"/>
                    <a:pt x="149287" y="15108"/>
                    <a:pt x="150415" y="15166"/>
                  </a:cubicBezTo>
                  <a:cubicBezTo>
                    <a:pt x="151573" y="15195"/>
                    <a:pt x="151602" y="14761"/>
                    <a:pt x="152673" y="14848"/>
                  </a:cubicBezTo>
                  <a:cubicBezTo>
                    <a:pt x="153715" y="14935"/>
                    <a:pt x="153888" y="16063"/>
                    <a:pt x="153946" y="17076"/>
                  </a:cubicBezTo>
                  <a:cubicBezTo>
                    <a:pt x="154033" y="18089"/>
                    <a:pt x="153946" y="19189"/>
                    <a:pt x="153859" y="20029"/>
                  </a:cubicBezTo>
                  <a:cubicBezTo>
                    <a:pt x="153773" y="20839"/>
                    <a:pt x="153049" y="21186"/>
                    <a:pt x="152731" y="21765"/>
                  </a:cubicBezTo>
                  <a:cubicBezTo>
                    <a:pt x="152383" y="22315"/>
                    <a:pt x="151370" y="22981"/>
                    <a:pt x="150763" y="23907"/>
                  </a:cubicBezTo>
                  <a:cubicBezTo>
                    <a:pt x="150155" y="24862"/>
                    <a:pt x="149865" y="25585"/>
                    <a:pt x="148679" y="25788"/>
                  </a:cubicBezTo>
                  <a:cubicBezTo>
                    <a:pt x="147492" y="25991"/>
                    <a:pt x="146740" y="25499"/>
                    <a:pt x="145756" y="25325"/>
                  </a:cubicBezTo>
                  <a:cubicBezTo>
                    <a:pt x="144800" y="25180"/>
                    <a:pt x="144135" y="25383"/>
                    <a:pt x="143903" y="26049"/>
                  </a:cubicBezTo>
                  <a:cubicBezTo>
                    <a:pt x="143643" y="26685"/>
                    <a:pt x="143035" y="26685"/>
                    <a:pt x="142022" y="26888"/>
                  </a:cubicBezTo>
                  <a:cubicBezTo>
                    <a:pt x="140980" y="27062"/>
                    <a:pt x="140864" y="27756"/>
                    <a:pt x="139938" y="29522"/>
                  </a:cubicBezTo>
                  <a:cubicBezTo>
                    <a:pt x="139041" y="31316"/>
                    <a:pt x="136581" y="33082"/>
                    <a:pt x="136002" y="34124"/>
                  </a:cubicBezTo>
                  <a:cubicBezTo>
                    <a:pt x="135452" y="35165"/>
                    <a:pt x="135249" y="35050"/>
                    <a:pt x="135423" y="36352"/>
                  </a:cubicBezTo>
                  <a:cubicBezTo>
                    <a:pt x="135597" y="37655"/>
                    <a:pt x="136002" y="38957"/>
                    <a:pt x="134294" y="39912"/>
                  </a:cubicBezTo>
                  <a:cubicBezTo>
                    <a:pt x="132587" y="40867"/>
                    <a:pt x="132847" y="42459"/>
                    <a:pt x="132239" y="43964"/>
                  </a:cubicBezTo>
                  <a:cubicBezTo>
                    <a:pt x="131632" y="45498"/>
                    <a:pt x="131979" y="46308"/>
                    <a:pt x="130908" y="47524"/>
                  </a:cubicBezTo>
                  <a:cubicBezTo>
                    <a:pt x="129837" y="48711"/>
                    <a:pt x="128679" y="50042"/>
                    <a:pt x="127956" y="51142"/>
                  </a:cubicBezTo>
                  <a:cubicBezTo>
                    <a:pt x="127261" y="52213"/>
                    <a:pt x="127174" y="51894"/>
                    <a:pt x="127493" y="52676"/>
                  </a:cubicBezTo>
                  <a:cubicBezTo>
                    <a:pt x="127811" y="53457"/>
                    <a:pt x="126451" y="54615"/>
                    <a:pt x="125930" y="56149"/>
                  </a:cubicBezTo>
                  <a:cubicBezTo>
                    <a:pt x="125438" y="57712"/>
                    <a:pt x="123817" y="59246"/>
                    <a:pt x="124251" y="60751"/>
                  </a:cubicBezTo>
                  <a:cubicBezTo>
                    <a:pt x="124714" y="62285"/>
                    <a:pt x="123007" y="62487"/>
                    <a:pt x="123065" y="63355"/>
                  </a:cubicBezTo>
                  <a:cubicBezTo>
                    <a:pt x="123122" y="64195"/>
                    <a:pt x="122775" y="65381"/>
                    <a:pt x="120952" y="65845"/>
                  </a:cubicBezTo>
                  <a:cubicBezTo>
                    <a:pt x="119099" y="66337"/>
                    <a:pt x="118868" y="67697"/>
                    <a:pt x="119128" y="69231"/>
                  </a:cubicBezTo>
                  <a:cubicBezTo>
                    <a:pt x="119389" y="70794"/>
                    <a:pt x="119389" y="70562"/>
                    <a:pt x="119649" y="71430"/>
                  </a:cubicBezTo>
                  <a:cubicBezTo>
                    <a:pt x="119910" y="72328"/>
                    <a:pt x="119881" y="73312"/>
                    <a:pt x="118289" y="73109"/>
                  </a:cubicBezTo>
                  <a:cubicBezTo>
                    <a:pt x="116697" y="72907"/>
                    <a:pt x="117681" y="74151"/>
                    <a:pt x="117160" y="75540"/>
                  </a:cubicBezTo>
                  <a:cubicBezTo>
                    <a:pt x="116639" y="76901"/>
                    <a:pt x="116524" y="76756"/>
                    <a:pt x="115945" y="76872"/>
                  </a:cubicBezTo>
                  <a:cubicBezTo>
                    <a:pt x="115366" y="76987"/>
                    <a:pt x="115105" y="77306"/>
                    <a:pt x="114961" y="77885"/>
                  </a:cubicBezTo>
                  <a:cubicBezTo>
                    <a:pt x="114816" y="78492"/>
                    <a:pt x="114729" y="79187"/>
                    <a:pt x="113050" y="78550"/>
                  </a:cubicBezTo>
                  <a:cubicBezTo>
                    <a:pt x="111372" y="77914"/>
                    <a:pt x="110822" y="77711"/>
                    <a:pt x="109606" y="77740"/>
                  </a:cubicBezTo>
                  <a:cubicBezTo>
                    <a:pt x="108391" y="77798"/>
                    <a:pt x="107928" y="77219"/>
                    <a:pt x="107551" y="77595"/>
                  </a:cubicBezTo>
                  <a:cubicBezTo>
                    <a:pt x="107175" y="77943"/>
                    <a:pt x="107175" y="78869"/>
                    <a:pt x="107291" y="79534"/>
                  </a:cubicBezTo>
                  <a:cubicBezTo>
                    <a:pt x="107378" y="80200"/>
                    <a:pt x="107233" y="80287"/>
                    <a:pt x="106770" y="80461"/>
                  </a:cubicBezTo>
                  <a:cubicBezTo>
                    <a:pt x="106278" y="80605"/>
                    <a:pt x="106596" y="81300"/>
                    <a:pt x="106104" y="81850"/>
                  </a:cubicBezTo>
                  <a:cubicBezTo>
                    <a:pt x="105612" y="82429"/>
                    <a:pt x="105091" y="81618"/>
                    <a:pt x="104541" y="82197"/>
                  </a:cubicBezTo>
                  <a:cubicBezTo>
                    <a:pt x="103991" y="82776"/>
                    <a:pt x="103702" y="82631"/>
                    <a:pt x="103268" y="81994"/>
                  </a:cubicBezTo>
                  <a:cubicBezTo>
                    <a:pt x="102805" y="81387"/>
                    <a:pt x="102139" y="80924"/>
                    <a:pt x="101444" y="81097"/>
                  </a:cubicBezTo>
                  <a:cubicBezTo>
                    <a:pt x="100750" y="81271"/>
                    <a:pt x="101473" y="81879"/>
                    <a:pt x="100663" y="82081"/>
                  </a:cubicBezTo>
                  <a:cubicBezTo>
                    <a:pt x="99824" y="82284"/>
                    <a:pt x="99303" y="82081"/>
                    <a:pt x="98145" y="81647"/>
                  </a:cubicBezTo>
                  <a:cubicBezTo>
                    <a:pt x="96958" y="81184"/>
                    <a:pt x="96727" y="82284"/>
                    <a:pt x="96264" y="82544"/>
                  </a:cubicBezTo>
                  <a:cubicBezTo>
                    <a:pt x="95772" y="82805"/>
                    <a:pt x="95193" y="82892"/>
                    <a:pt x="94556" y="82458"/>
                  </a:cubicBezTo>
                  <a:cubicBezTo>
                    <a:pt x="93919" y="82023"/>
                    <a:pt x="93398" y="82429"/>
                    <a:pt x="92646" y="82023"/>
                  </a:cubicBezTo>
                  <a:cubicBezTo>
                    <a:pt x="91893" y="81589"/>
                    <a:pt x="91893" y="82081"/>
                    <a:pt x="91372" y="82371"/>
                  </a:cubicBezTo>
                  <a:cubicBezTo>
                    <a:pt x="90823" y="82689"/>
                    <a:pt x="90765" y="82458"/>
                    <a:pt x="89983" y="81792"/>
                  </a:cubicBezTo>
                  <a:cubicBezTo>
                    <a:pt x="89231" y="81097"/>
                    <a:pt x="88420" y="81474"/>
                    <a:pt x="87755" y="81821"/>
                  </a:cubicBezTo>
                  <a:cubicBezTo>
                    <a:pt x="87118" y="82139"/>
                    <a:pt x="85873" y="83094"/>
                    <a:pt x="83963" y="82429"/>
                  </a:cubicBezTo>
                  <a:cubicBezTo>
                    <a:pt x="82024" y="81734"/>
                    <a:pt x="82487" y="80605"/>
                    <a:pt x="80982" y="81387"/>
                  </a:cubicBezTo>
                  <a:cubicBezTo>
                    <a:pt x="79477" y="82168"/>
                    <a:pt x="79130" y="82284"/>
                    <a:pt x="78059" y="83644"/>
                  </a:cubicBezTo>
                  <a:cubicBezTo>
                    <a:pt x="77017" y="85005"/>
                    <a:pt x="76264" y="85757"/>
                    <a:pt x="74933" y="86712"/>
                  </a:cubicBezTo>
                  <a:cubicBezTo>
                    <a:pt x="73602" y="87667"/>
                    <a:pt x="72849" y="87899"/>
                    <a:pt x="71663" y="87783"/>
                  </a:cubicBezTo>
                  <a:cubicBezTo>
                    <a:pt x="70505" y="87638"/>
                    <a:pt x="70592" y="86973"/>
                    <a:pt x="69839" y="86770"/>
                  </a:cubicBezTo>
                  <a:cubicBezTo>
                    <a:pt x="69087" y="86567"/>
                    <a:pt x="68450" y="86220"/>
                    <a:pt x="67987" y="86944"/>
                  </a:cubicBezTo>
                  <a:cubicBezTo>
                    <a:pt x="67524" y="87638"/>
                    <a:pt x="67408" y="87783"/>
                    <a:pt x="67408" y="89028"/>
                  </a:cubicBezTo>
                  <a:cubicBezTo>
                    <a:pt x="67437" y="90359"/>
                    <a:pt x="67061" y="90793"/>
                    <a:pt x="65643" y="90619"/>
                  </a:cubicBezTo>
                  <a:cubicBezTo>
                    <a:pt x="64224" y="90446"/>
                    <a:pt x="63732" y="91314"/>
                    <a:pt x="62980" y="91227"/>
                  </a:cubicBezTo>
                  <a:cubicBezTo>
                    <a:pt x="62256" y="91111"/>
                    <a:pt x="62285" y="90996"/>
                    <a:pt x="61735" y="91227"/>
                  </a:cubicBezTo>
                  <a:cubicBezTo>
                    <a:pt x="61156" y="91459"/>
                    <a:pt x="60375" y="91517"/>
                    <a:pt x="59709" y="90677"/>
                  </a:cubicBezTo>
                  <a:cubicBezTo>
                    <a:pt x="59073" y="89867"/>
                    <a:pt x="58204" y="89751"/>
                    <a:pt x="57625" y="90706"/>
                  </a:cubicBezTo>
                  <a:cubicBezTo>
                    <a:pt x="57047" y="91632"/>
                    <a:pt x="57481" y="92616"/>
                    <a:pt x="56034" y="93803"/>
                  </a:cubicBezTo>
                  <a:cubicBezTo>
                    <a:pt x="54586" y="95019"/>
                    <a:pt x="54037" y="96176"/>
                    <a:pt x="52358" y="96003"/>
                  </a:cubicBezTo>
                  <a:cubicBezTo>
                    <a:pt x="50679" y="95829"/>
                    <a:pt x="50621" y="95887"/>
                    <a:pt x="49435" y="95366"/>
                  </a:cubicBezTo>
                  <a:cubicBezTo>
                    <a:pt x="48219" y="94845"/>
                    <a:pt x="45788" y="93745"/>
                    <a:pt x="44167" y="94353"/>
                  </a:cubicBezTo>
                  <a:cubicBezTo>
                    <a:pt x="42575" y="94990"/>
                    <a:pt x="38929" y="95134"/>
                    <a:pt x="37395" y="94092"/>
                  </a:cubicBezTo>
                  <a:cubicBezTo>
                    <a:pt x="35832" y="93022"/>
                    <a:pt x="35108" y="93195"/>
                    <a:pt x="35137" y="92240"/>
                  </a:cubicBezTo>
                  <a:cubicBezTo>
                    <a:pt x="35166" y="91285"/>
                    <a:pt x="33921" y="90619"/>
                    <a:pt x="32764" y="90156"/>
                  </a:cubicBezTo>
                  <a:cubicBezTo>
                    <a:pt x="31635" y="89664"/>
                    <a:pt x="31809" y="89520"/>
                    <a:pt x="28278" y="89346"/>
                  </a:cubicBezTo>
                  <a:cubicBezTo>
                    <a:pt x="24747" y="89201"/>
                    <a:pt x="26512" y="86162"/>
                    <a:pt x="25239" y="85062"/>
                  </a:cubicBezTo>
                  <a:cubicBezTo>
                    <a:pt x="23965" y="83992"/>
                    <a:pt x="25760" y="82487"/>
                    <a:pt x="23502" y="81329"/>
                  </a:cubicBezTo>
                  <a:cubicBezTo>
                    <a:pt x="21216" y="80171"/>
                    <a:pt x="18813" y="79679"/>
                    <a:pt x="17366" y="78840"/>
                  </a:cubicBezTo>
                  <a:cubicBezTo>
                    <a:pt x="15948" y="77971"/>
                    <a:pt x="17251" y="76901"/>
                    <a:pt x="16672" y="75859"/>
                  </a:cubicBezTo>
                  <a:cubicBezTo>
                    <a:pt x="16093" y="74788"/>
                    <a:pt x="16006" y="74006"/>
                    <a:pt x="14472" y="73862"/>
                  </a:cubicBezTo>
                  <a:cubicBezTo>
                    <a:pt x="12967" y="73717"/>
                    <a:pt x="13228" y="73196"/>
                    <a:pt x="12475" y="72125"/>
                  </a:cubicBezTo>
                  <a:cubicBezTo>
                    <a:pt x="11751" y="71083"/>
                    <a:pt x="11549" y="71286"/>
                    <a:pt x="10073" y="70446"/>
                  </a:cubicBezTo>
                  <a:cubicBezTo>
                    <a:pt x="8626" y="69607"/>
                    <a:pt x="8886" y="68478"/>
                    <a:pt x="8105" y="67697"/>
                  </a:cubicBezTo>
                  <a:cubicBezTo>
                    <a:pt x="7323" y="66915"/>
                    <a:pt x="6108" y="65845"/>
                    <a:pt x="6050" y="65179"/>
                  </a:cubicBezTo>
                  <a:cubicBezTo>
                    <a:pt x="5992" y="64542"/>
                    <a:pt x="6802" y="64658"/>
                    <a:pt x="6426" y="63905"/>
                  </a:cubicBezTo>
                  <a:cubicBezTo>
                    <a:pt x="6021" y="63153"/>
                    <a:pt x="5095" y="63587"/>
                    <a:pt x="4718" y="61850"/>
                  </a:cubicBezTo>
                  <a:cubicBezTo>
                    <a:pt x="4313" y="60085"/>
                    <a:pt x="5268" y="59390"/>
                    <a:pt x="4487" y="58348"/>
                  </a:cubicBezTo>
                  <a:cubicBezTo>
                    <a:pt x="3098" y="56699"/>
                    <a:pt x="348" y="58754"/>
                    <a:pt x="59" y="57422"/>
                  </a:cubicBezTo>
                  <a:close/>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0"/>
            <p:cNvSpPr/>
            <p:nvPr/>
          </p:nvSpPr>
          <p:spPr>
            <a:xfrm>
              <a:off x="4445063" y="2293664"/>
              <a:ext cx="828560" cy="427708"/>
            </a:xfrm>
            <a:custGeom>
              <a:avLst/>
              <a:gdLst/>
              <a:ahLst/>
              <a:cxnLst/>
              <a:rect l="l" t="t" r="r" b="b"/>
              <a:pathLst>
                <a:path w="29494" h="15225" fill="none" extrusionOk="0">
                  <a:moveTo>
                    <a:pt x="1" y="9204"/>
                  </a:moveTo>
                  <a:cubicBezTo>
                    <a:pt x="1" y="9204"/>
                    <a:pt x="608" y="9957"/>
                    <a:pt x="1332" y="10015"/>
                  </a:cubicBezTo>
                  <a:cubicBezTo>
                    <a:pt x="2056" y="10073"/>
                    <a:pt x="2692" y="8712"/>
                    <a:pt x="3590" y="9002"/>
                  </a:cubicBezTo>
                  <a:cubicBezTo>
                    <a:pt x="4487" y="9291"/>
                    <a:pt x="5123" y="10159"/>
                    <a:pt x="5992" y="10594"/>
                  </a:cubicBezTo>
                  <a:cubicBezTo>
                    <a:pt x="6860" y="11028"/>
                    <a:pt x="6976" y="10912"/>
                    <a:pt x="7641" y="10449"/>
                  </a:cubicBezTo>
                  <a:cubicBezTo>
                    <a:pt x="8336" y="9986"/>
                    <a:pt x="8481" y="9378"/>
                    <a:pt x="9233" y="9696"/>
                  </a:cubicBezTo>
                  <a:cubicBezTo>
                    <a:pt x="9986" y="9986"/>
                    <a:pt x="10015" y="10652"/>
                    <a:pt x="10825" y="10507"/>
                  </a:cubicBezTo>
                  <a:cubicBezTo>
                    <a:pt x="11636" y="10391"/>
                    <a:pt x="11693" y="9667"/>
                    <a:pt x="12475" y="9639"/>
                  </a:cubicBezTo>
                  <a:cubicBezTo>
                    <a:pt x="13256" y="9581"/>
                    <a:pt x="15427" y="9696"/>
                    <a:pt x="15948" y="9581"/>
                  </a:cubicBezTo>
                  <a:cubicBezTo>
                    <a:pt x="16469" y="9465"/>
                    <a:pt x="16961" y="9349"/>
                    <a:pt x="17279" y="8683"/>
                  </a:cubicBezTo>
                  <a:cubicBezTo>
                    <a:pt x="17598" y="8047"/>
                    <a:pt x="18032" y="7844"/>
                    <a:pt x="18437" y="9118"/>
                  </a:cubicBezTo>
                  <a:cubicBezTo>
                    <a:pt x="18813" y="10362"/>
                    <a:pt x="19421" y="10188"/>
                    <a:pt x="19682" y="10015"/>
                  </a:cubicBezTo>
                  <a:cubicBezTo>
                    <a:pt x="19971" y="9841"/>
                    <a:pt x="20492" y="8828"/>
                    <a:pt x="21129" y="9378"/>
                  </a:cubicBezTo>
                  <a:cubicBezTo>
                    <a:pt x="21765" y="9928"/>
                    <a:pt x="22171" y="9233"/>
                    <a:pt x="23357" y="9089"/>
                  </a:cubicBezTo>
                  <a:cubicBezTo>
                    <a:pt x="24544" y="8915"/>
                    <a:pt x="24689" y="8452"/>
                    <a:pt x="25354" y="9060"/>
                  </a:cubicBezTo>
                  <a:cubicBezTo>
                    <a:pt x="26020" y="9667"/>
                    <a:pt x="26338" y="9696"/>
                    <a:pt x="26280" y="10883"/>
                  </a:cubicBezTo>
                  <a:cubicBezTo>
                    <a:pt x="26223" y="12041"/>
                    <a:pt x="25210" y="12099"/>
                    <a:pt x="24862" y="12822"/>
                  </a:cubicBezTo>
                  <a:cubicBezTo>
                    <a:pt x="24486" y="13546"/>
                    <a:pt x="24689" y="13893"/>
                    <a:pt x="25354" y="14240"/>
                  </a:cubicBezTo>
                  <a:cubicBezTo>
                    <a:pt x="26049" y="14588"/>
                    <a:pt x="25615" y="15224"/>
                    <a:pt x="26194" y="15109"/>
                  </a:cubicBezTo>
                  <a:cubicBezTo>
                    <a:pt x="26744" y="14993"/>
                    <a:pt x="26078" y="13864"/>
                    <a:pt x="26599" y="13575"/>
                  </a:cubicBezTo>
                  <a:cubicBezTo>
                    <a:pt x="27120" y="13314"/>
                    <a:pt x="27091" y="13488"/>
                    <a:pt x="27236" y="12793"/>
                  </a:cubicBezTo>
                  <a:cubicBezTo>
                    <a:pt x="27380" y="12099"/>
                    <a:pt x="28104" y="11838"/>
                    <a:pt x="28683" y="11578"/>
                  </a:cubicBezTo>
                  <a:cubicBezTo>
                    <a:pt x="28683" y="11578"/>
                    <a:pt x="28741" y="10796"/>
                    <a:pt x="28625" y="9667"/>
                  </a:cubicBezTo>
                  <a:cubicBezTo>
                    <a:pt x="28509" y="8539"/>
                    <a:pt x="28827" y="7728"/>
                    <a:pt x="29146" y="6368"/>
                  </a:cubicBezTo>
                  <a:cubicBezTo>
                    <a:pt x="29493" y="5037"/>
                    <a:pt x="29406" y="4371"/>
                    <a:pt x="29204" y="3763"/>
                  </a:cubicBezTo>
                  <a:cubicBezTo>
                    <a:pt x="29001" y="3155"/>
                    <a:pt x="28770" y="3011"/>
                    <a:pt x="28799" y="2200"/>
                  </a:cubicBezTo>
                  <a:cubicBezTo>
                    <a:pt x="28856" y="1419"/>
                    <a:pt x="29001" y="1"/>
                    <a:pt x="29001" y="1"/>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0"/>
            <p:cNvSpPr/>
            <p:nvPr/>
          </p:nvSpPr>
          <p:spPr>
            <a:xfrm>
              <a:off x="5251618" y="2206662"/>
              <a:ext cx="674866" cy="482180"/>
            </a:xfrm>
            <a:custGeom>
              <a:avLst/>
              <a:gdLst/>
              <a:ahLst/>
              <a:cxnLst/>
              <a:rect l="l" t="t" r="r" b="b"/>
              <a:pathLst>
                <a:path w="24023" h="17164" fill="none" extrusionOk="0">
                  <a:moveTo>
                    <a:pt x="1" y="14646"/>
                  </a:moveTo>
                  <a:cubicBezTo>
                    <a:pt x="1" y="14646"/>
                    <a:pt x="666" y="14906"/>
                    <a:pt x="1506" y="15977"/>
                  </a:cubicBezTo>
                  <a:cubicBezTo>
                    <a:pt x="2403" y="17164"/>
                    <a:pt x="3445" y="16932"/>
                    <a:pt x="4053" y="16151"/>
                  </a:cubicBezTo>
                  <a:cubicBezTo>
                    <a:pt x="4631" y="15369"/>
                    <a:pt x="4631" y="15196"/>
                    <a:pt x="4834" y="14038"/>
                  </a:cubicBezTo>
                  <a:cubicBezTo>
                    <a:pt x="5066" y="12909"/>
                    <a:pt x="5413" y="13228"/>
                    <a:pt x="6223" y="12851"/>
                  </a:cubicBezTo>
                  <a:cubicBezTo>
                    <a:pt x="7005" y="12475"/>
                    <a:pt x="6600" y="11780"/>
                    <a:pt x="7584" y="12186"/>
                  </a:cubicBezTo>
                  <a:cubicBezTo>
                    <a:pt x="8568" y="12591"/>
                    <a:pt x="8539" y="13922"/>
                    <a:pt x="9349" y="14038"/>
                  </a:cubicBezTo>
                  <a:cubicBezTo>
                    <a:pt x="10188" y="14154"/>
                    <a:pt x="10738" y="14472"/>
                    <a:pt x="10970" y="13488"/>
                  </a:cubicBezTo>
                  <a:cubicBezTo>
                    <a:pt x="11173" y="12533"/>
                    <a:pt x="11520" y="12099"/>
                    <a:pt x="12620" y="11751"/>
                  </a:cubicBezTo>
                  <a:cubicBezTo>
                    <a:pt x="13691" y="11433"/>
                    <a:pt x="14356" y="11607"/>
                    <a:pt x="14211" y="10652"/>
                  </a:cubicBezTo>
                  <a:cubicBezTo>
                    <a:pt x="14067" y="9697"/>
                    <a:pt x="13922" y="8886"/>
                    <a:pt x="15282" y="8799"/>
                  </a:cubicBezTo>
                  <a:cubicBezTo>
                    <a:pt x="16643" y="8712"/>
                    <a:pt x="18263" y="8799"/>
                    <a:pt x="18466" y="8712"/>
                  </a:cubicBezTo>
                  <a:cubicBezTo>
                    <a:pt x="18640" y="8626"/>
                    <a:pt x="18871" y="7294"/>
                    <a:pt x="19768" y="6918"/>
                  </a:cubicBezTo>
                  <a:cubicBezTo>
                    <a:pt x="20637" y="6542"/>
                    <a:pt x="20955" y="5905"/>
                    <a:pt x="21737" y="5905"/>
                  </a:cubicBezTo>
                  <a:cubicBezTo>
                    <a:pt x="22518" y="5934"/>
                    <a:pt x="22373" y="4487"/>
                    <a:pt x="23010" y="4226"/>
                  </a:cubicBezTo>
                  <a:cubicBezTo>
                    <a:pt x="23647" y="3966"/>
                    <a:pt x="24023" y="4053"/>
                    <a:pt x="23994" y="3387"/>
                  </a:cubicBezTo>
                  <a:cubicBezTo>
                    <a:pt x="23994" y="2721"/>
                    <a:pt x="22286" y="348"/>
                    <a:pt x="22026" y="1"/>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0"/>
            <p:cNvSpPr/>
            <p:nvPr/>
          </p:nvSpPr>
          <p:spPr>
            <a:xfrm>
              <a:off x="4250750" y="2942482"/>
              <a:ext cx="687058" cy="708212"/>
            </a:xfrm>
            <a:custGeom>
              <a:avLst/>
              <a:gdLst/>
              <a:ahLst/>
              <a:cxnLst/>
              <a:rect l="l" t="t" r="r" b="b"/>
              <a:pathLst>
                <a:path w="24457" h="25210" fill="none" extrusionOk="0">
                  <a:moveTo>
                    <a:pt x="0" y="10883"/>
                  </a:moveTo>
                  <a:cubicBezTo>
                    <a:pt x="0" y="10883"/>
                    <a:pt x="492" y="10710"/>
                    <a:pt x="492" y="9957"/>
                  </a:cubicBezTo>
                  <a:cubicBezTo>
                    <a:pt x="521" y="9205"/>
                    <a:pt x="145" y="8134"/>
                    <a:pt x="1245" y="7960"/>
                  </a:cubicBezTo>
                  <a:cubicBezTo>
                    <a:pt x="2316" y="7815"/>
                    <a:pt x="3097" y="8105"/>
                    <a:pt x="3242" y="7613"/>
                  </a:cubicBezTo>
                  <a:cubicBezTo>
                    <a:pt x="3387" y="7121"/>
                    <a:pt x="3039" y="6050"/>
                    <a:pt x="3676" y="6021"/>
                  </a:cubicBezTo>
                  <a:cubicBezTo>
                    <a:pt x="4342" y="5992"/>
                    <a:pt x="4689" y="6050"/>
                    <a:pt x="4921" y="5384"/>
                  </a:cubicBezTo>
                  <a:cubicBezTo>
                    <a:pt x="5152" y="4718"/>
                    <a:pt x="5442" y="3648"/>
                    <a:pt x="6281" y="3416"/>
                  </a:cubicBezTo>
                  <a:cubicBezTo>
                    <a:pt x="7120" y="3184"/>
                    <a:pt x="7062" y="3156"/>
                    <a:pt x="8336" y="3242"/>
                  </a:cubicBezTo>
                  <a:cubicBezTo>
                    <a:pt x="9609" y="3329"/>
                    <a:pt x="10101" y="3300"/>
                    <a:pt x="10391" y="2895"/>
                  </a:cubicBezTo>
                  <a:cubicBezTo>
                    <a:pt x="10680" y="2490"/>
                    <a:pt x="11027" y="1506"/>
                    <a:pt x="12098" y="1766"/>
                  </a:cubicBezTo>
                  <a:cubicBezTo>
                    <a:pt x="13169" y="2027"/>
                    <a:pt x="12938" y="2519"/>
                    <a:pt x="13835" y="2316"/>
                  </a:cubicBezTo>
                  <a:cubicBezTo>
                    <a:pt x="14732" y="2114"/>
                    <a:pt x="14732" y="1564"/>
                    <a:pt x="15195" y="840"/>
                  </a:cubicBezTo>
                  <a:cubicBezTo>
                    <a:pt x="15658" y="117"/>
                    <a:pt x="16237" y="1"/>
                    <a:pt x="16787" y="59"/>
                  </a:cubicBezTo>
                  <a:cubicBezTo>
                    <a:pt x="17337" y="117"/>
                    <a:pt x="17163" y="406"/>
                    <a:pt x="17395" y="1101"/>
                  </a:cubicBezTo>
                  <a:cubicBezTo>
                    <a:pt x="17626" y="1506"/>
                    <a:pt x="18234" y="927"/>
                    <a:pt x="19392" y="1622"/>
                  </a:cubicBezTo>
                  <a:cubicBezTo>
                    <a:pt x="20550" y="2316"/>
                    <a:pt x="20405" y="2258"/>
                    <a:pt x="20550" y="3156"/>
                  </a:cubicBezTo>
                  <a:cubicBezTo>
                    <a:pt x="20694" y="4024"/>
                    <a:pt x="21360" y="4545"/>
                    <a:pt x="21881" y="5442"/>
                  </a:cubicBezTo>
                  <a:cubicBezTo>
                    <a:pt x="22402" y="6368"/>
                    <a:pt x="22633" y="6571"/>
                    <a:pt x="22807" y="7671"/>
                  </a:cubicBezTo>
                  <a:cubicBezTo>
                    <a:pt x="22981" y="8770"/>
                    <a:pt x="24457" y="8568"/>
                    <a:pt x="24399" y="9812"/>
                  </a:cubicBezTo>
                  <a:cubicBezTo>
                    <a:pt x="24399" y="9812"/>
                    <a:pt x="23675" y="10681"/>
                    <a:pt x="22691" y="10304"/>
                  </a:cubicBezTo>
                  <a:cubicBezTo>
                    <a:pt x="21678" y="9928"/>
                    <a:pt x="21157" y="9465"/>
                    <a:pt x="20868" y="10333"/>
                  </a:cubicBezTo>
                  <a:cubicBezTo>
                    <a:pt x="20550" y="11202"/>
                    <a:pt x="21042" y="11867"/>
                    <a:pt x="20115" y="12533"/>
                  </a:cubicBezTo>
                  <a:cubicBezTo>
                    <a:pt x="19160" y="13228"/>
                    <a:pt x="19855" y="13575"/>
                    <a:pt x="19797" y="14964"/>
                  </a:cubicBezTo>
                  <a:cubicBezTo>
                    <a:pt x="19739" y="16324"/>
                    <a:pt x="20173" y="17598"/>
                    <a:pt x="19681" y="18032"/>
                  </a:cubicBezTo>
                  <a:cubicBezTo>
                    <a:pt x="19189" y="18495"/>
                    <a:pt x="18929" y="18148"/>
                    <a:pt x="18871" y="19045"/>
                  </a:cubicBezTo>
                  <a:cubicBezTo>
                    <a:pt x="18842" y="19971"/>
                    <a:pt x="19189" y="20782"/>
                    <a:pt x="17858" y="21042"/>
                  </a:cubicBezTo>
                  <a:cubicBezTo>
                    <a:pt x="16556" y="21331"/>
                    <a:pt x="15427" y="20753"/>
                    <a:pt x="15427" y="22026"/>
                  </a:cubicBezTo>
                  <a:cubicBezTo>
                    <a:pt x="15456" y="23300"/>
                    <a:pt x="15079" y="25123"/>
                    <a:pt x="13922" y="25152"/>
                  </a:cubicBezTo>
                  <a:cubicBezTo>
                    <a:pt x="12764" y="25210"/>
                    <a:pt x="12851" y="23965"/>
                    <a:pt x="11606" y="24370"/>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0"/>
            <p:cNvSpPr/>
            <p:nvPr/>
          </p:nvSpPr>
          <p:spPr>
            <a:xfrm>
              <a:off x="4722333" y="2572535"/>
              <a:ext cx="134170" cy="371608"/>
            </a:xfrm>
            <a:custGeom>
              <a:avLst/>
              <a:gdLst/>
              <a:ahLst/>
              <a:cxnLst/>
              <a:rect l="l" t="t" r="r" b="b"/>
              <a:pathLst>
                <a:path w="4776" h="13228" fill="none" extrusionOk="0">
                  <a:moveTo>
                    <a:pt x="0" y="13228"/>
                  </a:moveTo>
                  <a:cubicBezTo>
                    <a:pt x="0" y="13228"/>
                    <a:pt x="0" y="12157"/>
                    <a:pt x="782" y="12099"/>
                  </a:cubicBezTo>
                  <a:cubicBezTo>
                    <a:pt x="1563" y="12041"/>
                    <a:pt x="2402" y="12417"/>
                    <a:pt x="2779" y="11896"/>
                  </a:cubicBezTo>
                  <a:cubicBezTo>
                    <a:pt x="3184" y="11346"/>
                    <a:pt x="3097" y="10941"/>
                    <a:pt x="3097" y="10073"/>
                  </a:cubicBezTo>
                  <a:cubicBezTo>
                    <a:pt x="3068" y="9234"/>
                    <a:pt x="2923" y="7121"/>
                    <a:pt x="3010" y="6253"/>
                  </a:cubicBezTo>
                  <a:cubicBezTo>
                    <a:pt x="3068" y="5384"/>
                    <a:pt x="3126" y="4863"/>
                    <a:pt x="3763" y="4400"/>
                  </a:cubicBezTo>
                  <a:cubicBezTo>
                    <a:pt x="4399" y="3937"/>
                    <a:pt x="4776" y="3532"/>
                    <a:pt x="4660" y="3156"/>
                  </a:cubicBezTo>
                  <a:cubicBezTo>
                    <a:pt x="4573" y="2779"/>
                    <a:pt x="3936" y="2953"/>
                    <a:pt x="3415" y="2258"/>
                  </a:cubicBezTo>
                  <a:cubicBezTo>
                    <a:pt x="2923" y="1593"/>
                    <a:pt x="1737" y="1766"/>
                    <a:pt x="1910" y="1"/>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0"/>
            <p:cNvSpPr/>
            <p:nvPr/>
          </p:nvSpPr>
          <p:spPr>
            <a:xfrm>
              <a:off x="4936143" y="2671729"/>
              <a:ext cx="532606" cy="554546"/>
            </a:xfrm>
            <a:custGeom>
              <a:avLst/>
              <a:gdLst/>
              <a:ahLst/>
              <a:cxnLst/>
              <a:rect l="l" t="t" r="r" b="b"/>
              <a:pathLst>
                <a:path w="18959" h="19740" fill="none" extrusionOk="0">
                  <a:moveTo>
                    <a:pt x="1" y="19450"/>
                  </a:moveTo>
                  <a:cubicBezTo>
                    <a:pt x="1" y="19450"/>
                    <a:pt x="1361" y="19740"/>
                    <a:pt x="2345" y="19363"/>
                  </a:cubicBezTo>
                  <a:cubicBezTo>
                    <a:pt x="3358" y="18958"/>
                    <a:pt x="4024" y="18524"/>
                    <a:pt x="5211" y="18003"/>
                  </a:cubicBezTo>
                  <a:cubicBezTo>
                    <a:pt x="6426" y="17482"/>
                    <a:pt x="7989" y="16585"/>
                    <a:pt x="9060" y="16093"/>
                  </a:cubicBezTo>
                  <a:cubicBezTo>
                    <a:pt x="10131" y="15572"/>
                    <a:pt x="11057" y="15485"/>
                    <a:pt x="11954" y="14617"/>
                  </a:cubicBezTo>
                  <a:cubicBezTo>
                    <a:pt x="12851" y="13749"/>
                    <a:pt x="13083" y="12620"/>
                    <a:pt x="14820" y="12649"/>
                  </a:cubicBezTo>
                  <a:cubicBezTo>
                    <a:pt x="16527" y="12678"/>
                    <a:pt x="16817" y="13083"/>
                    <a:pt x="18061" y="13199"/>
                  </a:cubicBezTo>
                  <a:cubicBezTo>
                    <a:pt x="18061" y="13199"/>
                    <a:pt x="18003" y="12273"/>
                    <a:pt x="18408" y="11925"/>
                  </a:cubicBezTo>
                  <a:cubicBezTo>
                    <a:pt x="18814" y="11578"/>
                    <a:pt x="18640" y="11144"/>
                    <a:pt x="18611" y="10681"/>
                  </a:cubicBezTo>
                  <a:cubicBezTo>
                    <a:pt x="18582" y="10218"/>
                    <a:pt x="18495" y="8597"/>
                    <a:pt x="18524" y="8076"/>
                  </a:cubicBezTo>
                  <a:cubicBezTo>
                    <a:pt x="18553" y="7584"/>
                    <a:pt x="18958" y="6860"/>
                    <a:pt x="18900" y="5934"/>
                  </a:cubicBezTo>
                  <a:cubicBezTo>
                    <a:pt x="18814" y="5008"/>
                    <a:pt x="18756" y="4545"/>
                    <a:pt x="18264" y="3908"/>
                  </a:cubicBezTo>
                  <a:cubicBezTo>
                    <a:pt x="17772" y="3300"/>
                    <a:pt x="18090" y="2866"/>
                    <a:pt x="16527" y="2808"/>
                  </a:cubicBezTo>
                  <a:cubicBezTo>
                    <a:pt x="14964" y="2750"/>
                    <a:pt x="14935" y="2056"/>
                    <a:pt x="14964" y="1651"/>
                  </a:cubicBezTo>
                  <a:cubicBezTo>
                    <a:pt x="14993" y="1274"/>
                    <a:pt x="15138" y="377"/>
                    <a:pt x="14877" y="1"/>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0"/>
            <p:cNvSpPr/>
            <p:nvPr/>
          </p:nvSpPr>
          <p:spPr>
            <a:xfrm>
              <a:off x="5050787" y="3042490"/>
              <a:ext cx="395177" cy="1027764"/>
            </a:xfrm>
            <a:custGeom>
              <a:avLst/>
              <a:gdLst/>
              <a:ahLst/>
              <a:cxnLst/>
              <a:rect l="l" t="t" r="r" b="b"/>
              <a:pathLst>
                <a:path w="14067" h="36585" fill="none" extrusionOk="0">
                  <a:moveTo>
                    <a:pt x="13980" y="1"/>
                  </a:moveTo>
                  <a:cubicBezTo>
                    <a:pt x="13980" y="1"/>
                    <a:pt x="14009" y="1216"/>
                    <a:pt x="14038" y="2403"/>
                  </a:cubicBezTo>
                  <a:cubicBezTo>
                    <a:pt x="14067" y="3590"/>
                    <a:pt x="13806" y="4632"/>
                    <a:pt x="14038" y="5442"/>
                  </a:cubicBezTo>
                  <a:cubicBezTo>
                    <a:pt x="14038" y="5442"/>
                    <a:pt x="13083" y="6773"/>
                    <a:pt x="12649" y="8076"/>
                  </a:cubicBezTo>
                  <a:cubicBezTo>
                    <a:pt x="12244" y="9378"/>
                    <a:pt x="11462" y="10246"/>
                    <a:pt x="11491" y="10970"/>
                  </a:cubicBezTo>
                  <a:cubicBezTo>
                    <a:pt x="11491" y="11665"/>
                    <a:pt x="11115" y="12591"/>
                    <a:pt x="10623" y="13025"/>
                  </a:cubicBezTo>
                  <a:cubicBezTo>
                    <a:pt x="10102" y="13459"/>
                    <a:pt x="10275" y="13806"/>
                    <a:pt x="10304" y="14646"/>
                  </a:cubicBezTo>
                  <a:cubicBezTo>
                    <a:pt x="10362" y="15485"/>
                    <a:pt x="10710" y="16180"/>
                    <a:pt x="10681" y="17308"/>
                  </a:cubicBezTo>
                  <a:cubicBezTo>
                    <a:pt x="10623" y="18466"/>
                    <a:pt x="10652" y="19624"/>
                    <a:pt x="10854" y="20203"/>
                  </a:cubicBezTo>
                  <a:cubicBezTo>
                    <a:pt x="11057" y="20753"/>
                    <a:pt x="11288" y="20724"/>
                    <a:pt x="11260" y="21331"/>
                  </a:cubicBezTo>
                  <a:cubicBezTo>
                    <a:pt x="11260" y="21910"/>
                    <a:pt x="10825" y="21737"/>
                    <a:pt x="10044" y="21766"/>
                  </a:cubicBezTo>
                  <a:cubicBezTo>
                    <a:pt x="9234" y="21823"/>
                    <a:pt x="8134" y="21679"/>
                    <a:pt x="7931" y="21852"/>
                  </a:cubicBezTo>
                  <a:cubicBezTo>
                    <a:pt x="7729" y="22055"/>
                    <a:pt x="7844" y="22315"/>
                    <a:pt x="7786" y="22779"/>
                  </a:cubicBezTo>
                  <a:cubicBezTo>
                    <a:pt x="7729" y="23271"/>
                    <a:pt x="7034" y="23589"/>
                    <a:pt x="6368" y="24312"/>
                  </a:cubicBezTo>
                  <a:cubicBezTo>
                    <a:pt x="5731" y="25036"/>
                    <a:pt x="4371" y="24255"/>
                    <a:pt x="3069" y="24399"/>
                  </a:cubicBezTo>
                  <a:cubicBezTo>
                    <a:pt x="1766" y="24544"/>
                    <a:pt x="2143" y="24804"/>
                    <a:pt x="2056" y="25731"/>
                  </a:cubicBezTo>
                  <a:cubicBezTo>
                    <a:pt x="1969" y="26657"/>
                    <a:pt x="2172" y="28364"/>
                    <a:pt x="1564" y="29233"/>
                  </a:cubicBezTo>
                  <a:cubicBezTo>
                    <a:pt x="956" y="30072"/>
                    <a:pt x="1" y="30680"/>
                    <a:pt x="117" y="31780"/>
                  </a:cubicBezTo>
                  <a:cubicBezTo>
                    <a:pt x="232" y="32879"/>
                    <a:pt x="146" y="33371"/>
                    <a:pt x="1274" y="33864"/>
                  </a:cubicBezTo>
                  <a:cubicBezTo>
                    <a:pt x="2374" y="34327"/>
                    <a:pt x="2750" y="34442"/>
                    <a:pt x="2461" y="35050"/>
                  </a:cubicBezTo>
                  <a:cubicBezTo>
                    <a:pt x="2143" y="35687"/>
                    <a:pt x="1448" y="36063"/>
                    <a:pt x="1448" y="36584"/>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0"/>
            <p:cNvSpPr/>
            <p:nvPr/>
          </p:nvSpPr>
          <p:spPr>
            <a:xfrm>
              <a:off x="5445145" y="2451402"/>
              <a:ext cx="500046" cy="837494"/>
            </a:xfrm>
            <a:custGeom>
              <a:avLst/>
              <a:gdLst/>
              <a:ahLst/>
              <a:cxnLst/>
              <a:rect l="l" t="t" r="r" b="b"/>
              <a:pathLst>
                <a:path w="17800" h="29812" fill="none" extrusionOk="0">
                  <a:moveTo>
                    <a:pt x="0" y="26483"/>
                  </a:moveTo>
                  <a:cubicBezTo>
                    <a:pt x="0" y="26483"/>
                    <a:pt x="955" y="26541"/>
                    <a:pt x="1187" y="26396"/>
                  </a:cubicBezTo>
                  <a:cubicBezTo>
                    <a:pt x="1418" y="26280"/>
                    <a:pt x="1794" y="25817"/>
                    <a:pt x="2286" y="25701"/>
                  </a:cubicBezTo>
                  <a:cubicBezTo>
                    <a:pt x="2778" y="25615"/>
                    <a:pt x="2981" y="25354"/>
                    <a:pt x="3299" y="25701"/>
                  </a:cubicBezTo>
                  <a:cubicBezTo>
                    <a:pt x="3647" y="26078"/>
                    <a:pt x="4804" y="27091"/>
                    <a:pt x="5325" y="27612"/>
                  </a:cubicBezTo>
                  <a:cubicBezTo>
                    <a:pt x="5875" y="28133"/>
                    <a:pt x="6252" y="28248"/>
                    <a:pt x="6773" y="27901"/>
                  </a:cubicBezTo>
                  <a:cubicBezTo>
                    <a:pt x="7322" y="27554"/>
                    <a:pt x="7699" y="27178"/>
                    <a:pt x="8046" y="27322"/>
                  </a:cubicBezTo>
                  <a:cubicBezTo>
                    <a:pt x="8422" y="27467"/>
                    <a:pt x="8943" y="27872"/>
                    <a:pt x="9233" y="28480"/>
                  </a:cubicBezTo>
                  <a:cubicBezTo>
                    <a:pt x="9551" y="29088"/>
                    <a:pt x="10304" y="29811"/>
                    <a:pt x="11114" y="29522"/>
                  </a:cubicBezTo>
                  <a:cubicBezTo>
                    <a:pt x="11924" y="29204"/>
                    <a:pt x="12445" y="28277"/>
                    <a:pt x="13024" y="27554"/>
                  </a:cubicBezTo>
                  <a:cubicBezTo>
                    <a:pt x="13603" y="26830"/>
                    <a:pt x="14934" y="25557"/>
                    <a:pt x="15369" y="25181"/>
                  </a:cubicBezTo>
                  <a:cubicBezTo>
                    <a:pt x="15803" y="24833"/>
                    <a:pt x="16787" y="24544"/>
                    <a:pt x="16787" y="24544"/>
                  </a:cubicBezTo>
                  <a:cubicBezTo>
                    <a:pt x="16787" y="24544"/>
                    <a:pt x="16584" y="23241"/>
                    <a:pt x="17105" y="21910"/>
                  </a:cubicBezTo>
                  <a:cubicBezTo>
                    <a:pt x="17597" y="20579"/>
                    <a:pt x="17800" y="19103"/>
                    <a:pt x="17684" y="18234"/>
                  </a:cubicBezTo>
                  <a:cubicBezTo>
                    <a:pt x="17684" y="18234"/>
                    <a:pt x="16179" y="17077"/>
                    <a:pt x="16005" y="16237"/>
                  </a:cubicBezTo>
                  <a:cubicBezTo>
                    <a:pt x="15832" y="15398"/>
                    <a:pt x="15774" y="14674"/>
                    <a:pt x="15976" y="13459"/>
                  </a:cubicBezTo>
                  <a:cubicBezTo>
                    <a:pt x="16179" y="12272"/>
                    <a:pt x="16700" y="11259"/>
                    <a:pt x="16381" y="10565"/>
                  </a:cubicBezTo>
                  <a:cubicBezTo>
                    <a:pt x="16063" y="9870"/>
                    <a:pt x="14500" y="7931"/>
                    <a:pt x="14500" y="7931"/>
                  </a:cubicBezTo>
                  <a:cubicBezTo>
                    <a:pt x="14500" y="7931"/>
                    <a:pt x="13516" y="6889"/>
                    <a:pt x="13516" y="6049"/>
                  </a:cubicBezTo>
                  <a:cubicBezTo>
                    <a:pt x="13516" y="5239"/>
                    <a:pt x="13835" y="4371"/>
                    <a:pt x="13343" y="3705"/>
                  </a:cubicBezTo>
                  <a:cubicBezTo>
                    <a:pt x="12879" y="3068"/>
                    <a:pt x="11751" y="2750"/>
                    <a:pt x="11606" y="1853"/>
                  </a:cubicBezTo>
                  <a:cubicBezTo>
                    <a:pt x="11461" y="956"/>
                    <a:pt x="11201" y="753"/>
                    <a:pt x="11577" y="0"/>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0"/>
            <p:cNvSpPr/>
            <p:nvPr/>
          </p:nvSpPr>
          <p:spPr>
            <a:xfrm>
              <a:off x="5932965" y="2005045"/>
              <a:ext cx="761054" cy="1042372"/>
            </a:xfrm>
            <a:custGeom>
              <a:avLst/>
              <a:gdLst/>
              <a:ahLst/>
              <a:cxnLst/>
              <a:rect l="l" t="t" r="r" b="b"/>
              <a:pathLst>
                <a:path w="27091" h="37105" fill="none" extrusionOk="0">
                  <a:moveTo>
                    <a:pt x="319" y="34123"/>
                  </a:moveTo>
                  <a:cubicBezTo>
                    <a:pt x="319" y="34123"/>
                    <a:pt x="956" y="33168"/>
                    <a:pt x="1650" y="33400"/>
                  </a:cubicBezTo>
                  <a:cubicBezTo>
                    <a:pt x="2345" y="33631"/>
                    <a:pt x="2808" y="33834"/>
                    <a:pt x="3763" y="33458"/>
                  </a:cubicBezTo>
                  <a:cubicBezTo>
                    <a:pt x="4718" y="33110"/>
                    <a:pt x="5066" y="32213"/>
                    <a:pt x="6107" y="31432"/>
                  </a:cubicBezTo>
                  <a:cubicBezTo>
                    <a:pt x="7178" y="30679"/>
                    <a:pt x="7555" y="30737"/>
                    <a:pt x="8307" y="30911"/>
                  </a:cubicBezTo>
                  <a:cubicBezTo>
                    <a:pt x="9089" y="31113"/>
                    <a:pt x="9465" y="31605"/>
                    <a:pt x="9175" y="32445"/>
                  </a:cubicBezTo>
                  <a:cubicBezTo>
                    <a:pt x="8915" y="33313"/>
                    <a:pt x="8336" y="33371"/>
                    <a:pt x="8596" y="34123"/>
                  </a:cubicBezTo>
                  <a:cubicBezTo>
                    <a:pt x="8857" y="34847"/>
                    <a:pt x="9523" y="34673"/>
                    <a:pt x="10217" y="34355"/>
                  </a:cubicBezTo>
                  <a:cubicBezTo>
                    <a:pt x="10912" y="34036"/>
                    <a:pt x="10565" y="33458"/>
                    <a:pt x="11462" y="33052"/>
                  </a:cubicBezTo>
                  <a:cubicBezTo>
                    <a:pt x="12359" y="32618"/>
                    <a:pt x="12822" y="32039"/>
                    <a:pt x="13401" y="31547"/>
                  </a:cubicBezTo>
                  <a:cubicBezTo>
                    <a:pt x="13951" y="31055"/>
                    <a:pt x="14443" y="30795"/>
                    <a:pt x="14848" y="31605"/>
                  </a:cubicBezTo>
                  <a:cubicBezTo>
                    <a:pt x="15253" y="32416"/>
                    <a:pt x="15601" y="33081"/>
                    <a:pt x="16498" y="34644"/>
                  </a:cubicBezTo>
                  <a:cubicBezTo>
                    <a:pt x="17424" y="36178"/>
                    <a:pt x="18524" y="36641"/>
                    <a:pt x="19074" y="36757"/>
                  </a:cubicBezTo>
                  <a:cubicBezTo>
                    <a:pt x="19595" y="36902"/>
                    <a:pt x="19710" y="37104"/>
                    <a:pt x="20174" y="37104"/>
                  </a:cubicBezTo>
                  <a:cubicBezTo>
                    <a:pt x="20637" y="37104"/>
                    <a:pt x="20694" y="36207"/>
                    <a:pt x="21563" y="35889"/>
                  </a:cubicBezTo>
                  <a:cubicBezTo>
                    <a:pt x="22402" y="35570"/>
                    <a:pt x="22228" y="36323"/>
                    <a:pt x="23357" y="36236"/>
                  </a:cubicBezTo>
                  <a:cubicBezTo>
                    <a:pt x="24486" y="36149"/>
                    <a:pt x="24370" y="35513"/>
                    <a:pt x="24746" y="35136"/>
                  </a:cubicBezTo>
                  <a:cubicBezTo>
                    <a:pt x="25123" y="34789"/>
                    <a:pt x="25238" y="34586"/>
                    <a:pt x="26107" y="34702"/>
                  </a:cubicBezTo>
                  <a:cubicBezTo>
                    <a:pt x="26975" y="34789"/>
                    <a:pt x="27091" y="34760"/>
                    <a:pt x="27091" y="34760"/>
                  </a:cubicBezTo>
                  <a:cubicBezTo>
                    <a:pt x="27091" y="34760"/>
                    <a:pt x="25788" y="32329"/>
                    <a:pt x="25817" y="31663"/>
                  </a:cubicBezTo>
                  <a:cubicBezTo>
                    <a:pt x="25846" y="31026"/>
                    <a:pt x="26599" y="29753"/>
                    <a:pt x="26541" y="29145"/>
                  </a:cubicBezTo>
                  <a:cubicBezTo>
                    <a:pt x="26512" y="28537"/>
                    <a:pt x="25991" y="27930"/>
                    <a:pt x="25383" y="27235"/>
                  </a:cubicBezTo>
                  <a:cubicBezTo>
                    <a:pt x="24804" y="26540"/>
                    <a:pt x="24283" y="26193"/>
                    <a:pt x="24283" y="24399"/>
                  </a:cubicBezTo>
                  <a:cubicBezTo>
                    <a:pt x="24283" y="22575"/>
                    <a:pt x="22518" y="22662"/>
                    <a:pt x="21650" y="21707"/>
                  </a:cubicBezTo>
                  <a:cubicBezTo>
                    <a:pt x="20752" y="20723"/>
                    <a:pt x="19595" y="20405"/>
                    <a:pt x="19161" y="19623"/>
                  </a:cubicBezTo>
                  <a:cubicBezTo>
                    <a:pt x="18697" y="18842"/>
                    <a:pt x="18640" y="18292"/>
                    <a:pt x="18987" y="17944"/>
                  </a:cubicBezTo>
                  <a:cubicBezTo>
                    <a:pt x="19305" y="17568"/>
                    <a:pt x="18755" y="16989"/>
                    <a:pt x="17974" y="17395"/>
                  </a:cubicBezTo>
                  <a:cubicBezTo>
                    <a:pt x="17192" y="17800"/>
                    <a:pt x="16353" y="17192"/>
                    <a:pt x="16440" y="16439"/>
                  </a:cubicBezTo>
                  <a:cubicBezTo>
                    <a:pt x="16527" y="15687"/>
                    <a:pt x="16787" y="15745"/>
                    <a:pt x="16527" y="15050"/>
                  </a:cubicBezTo>
                  <a:cubicBezTo>
                    <a:pt x="16266" y="14356"/>
                    <a:pt x="15253" y="13748"/>
                    <a:pt x="15195" y="13256"/>
                  </a:cubicBezTo>
                  <a:cubicBezTo>
                    <a:pt x="15166" y="12735"/>
                    <a:pt x="15224" y="10448"/>
                    <a:pt x="14182" y="10043"/>
                  </a:cubicBezTo>
                  <a:cubicBezTo>
                    <a:pt x="13140" y="9609"/>
                    <a:pt x="13083" y="10448"/>
                    <a:pt x="12504" y="11085"/>
                  </a:cubicBezTo>
                  <a:cubicBezTo>
                    <a:pt x="11896" y="11693"/>
                    <a:pt x="11780" y="11722"/>
                    <a:pt x="11317" y="10680"/>
                  </a:cubicBezTo>
                  <a:cubicBezTo>
                    <a:pt x="10854" y="9667"/>
                    <a:pt x="11143" y="8972"/>
                    <a:pt x="11086" y="8075"/>
                  </a:cubicBezTo>
                  <a:cubicBezTo>
                    <a:pt x="11057" y="7178"/>
                    <a:pt x="10709" y="7525"/>
                    <a:pt x="9407" y="7323"/>
                  </a:cubicBezTo>
                  <a:cubicBezTo>
                    <a:pt x="8104" y="7120"/>
                    <a:pt x="6918" y="7583"/>
                    <a:pt x="6426" y="7323"/>
                  </a:cubicBezTo>
                  <a:cubicBezTo>
                    <a:pt x="5963" y="7062"/>
                    <a:pt x="5442" y="6570"/>
                    <a:pt x="4110" y="6541"/>
                  </a:cubicBezTo>
                  <a:cubicBezTo>
                    <a:pt x="2779" y="6512"/>
                    <a:pt x="2605" y="6454"/>
                    <a:pt x="1592" y="5123"/>
                  </a:cubicBezTo>
                  <a:cubicBezTo>
                    <a:pt x="579" y="3792"/>
                    <a:pt x="1" y="3473"/>
                    <a:pt x="232" y="2836"/>
                  </a:cubicBezTo>
                  <a:cubicBezTo>
                    <a:pt x="464" y="2200"/>
                    <a:pt x="1100" y="2663"/>
                    <a:pt x="1274" y="2084"/>
                  </a:cubicBezTo>
                  <a:cubicBezTo>
                    <a:pt x="1477" y="1534"/>
                    <a:pt x="1390" y="174"/>
                    <a:pt x="29" y="0"/>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0"/>
            <p:cNvSpPr/>
            <p:nvPr/>
          </p:nvSpPr>
          <p:spPr>
            <a:xfrm>
              <a:off x="5367077" y="3536014"/>
              <a:ext cx="496816" cy="503333"/>
            </a:xfrm>
            <a:custGeom>
              <a:avLst/>
              <a:gdLst/>
              <a:ahLst/>
              <a:cxnLst/>
              <a:rect l="l" t="t" r="r" b="b"/>
              <a:pathLst>
                <a:path w="17685" h="17917" fill="none" extrusionOk="0">
                  <a:moveTo>
                    <a:pt x="1" y="3474"/>
                  </a:moveTo>
                  <a:cubicBezTo>
                    <a:pt x="1" y="3474"/>
                    <a:pt x="1679" y="3590"/>
                    <a:pt x="2200" y="3474"/>
                  </a:cubicBezTo>
                  <a:cubicBezTo>
                    <a:pt x="2692" y="3358"/>
                    <a:pt x="2837" y="3156"/>
                    <a:pt x="3011" y="2635"/>
                  </a:cubicBezTo>
                  <a:cubicBezTo>
                    <a:pt x="3155" y="2143"/>
                    <a:pt x="3271" y="1853"/>
                    <a:pt x="3184" y="1072"/>
                  </a:cubicBezTo>
                  <a:cubicBezTo>
                    <a:pt x="3097" y="319"/>
                    <a:pt x="3445" y="117"/>
                    <a:pt x="4168" y="175"/>
                  </a:cubicBezTo>
                  <a:cubicBezTo>
                    <a:pt x="4892" y="203"/>
                    <a:pt x="5326" y="1"/>
                    <a:pt x="5615" y="782"/>
                  </a:cubicBezTo>
                  <a:cubicBezTo>
                    <a:pt x="5934" y="1593"/>
                    <a:pt x="6802" y="2866"/>
                    <a:pt x="7265" y="3416"/>
                  </a:cubicBezTo>
                  <a:cubicBezTo>
                    <a:pt x="7728" y="3966"/>
                    <a:pt x="7931" y="4255"/>
                    <a:pt x="7786" y="5008"/>
                  </a:cubicBezTo>
                  <a:cubicBezTo>
                    <a:pt x="7641" y="5731"/>
                    <a:pt x="6947" y="5992"/>
                    <a:pt x="7178" y="6600"/>
                  </a:cubicBezTo>
                  <a:cubicBezTo>
                    <a:pt x="7381" y="7208"/>
                    <a:pt x="7902" y="7150"/>
                    <a:pt x="8568" y="6281"/>
                  </a:cubicBezTo>
                  <a:cubicBezTo>
                    <a:pt x="9204" y="5442"/>
                    <a:pt x="9378" y="5037"/>
                    <a:pt x="9870" y="5066"/>
                  </a:cubicBezTo>
                  <a:cubicBezTo>
                    <a:pt x="10333" y="5066"/>
                    <a:pt x="10593" y="4979"/>
                    <a:pt x="10738" y="5674"/>
                  </a:cubicBezTo>
                  <a:cubicBezTo>
                    <a:pt x="10883" y="6397"/>
                    <a:pt x="11143" y="7410"/>
                    <a:pt x="11867" y="8105"/>
                  </a:cubicBezTo>
                  <a:cubicBezTo>
                    <a:pt x="12562" y="8799"/>
                    <a:pt x="14038" y="9928"/>
                    <a:pt x="15861" y="10883"/>
                  </a:cubicBezTo>
                  <a:cubicBezTo>
                    <a:pt x="15861" y="10883"/>
                    <a:pt x="14993" y="11694"/>
                    <a:pt x="14964" y="12562"/>
                  </a:cubicBezTo>
                  <a:cubicBezTo>
                    <a:pt x="14964" y="13430"/>
                    <a:pt x="15427" y="13112"/>
                    <a:pt x="15687" y="13720"/>
                  </a:cubicBezTo>
                  <a:cubicBezTo>
                    <a:pt x="15919" y="14327"/>
                    <a:pt x="17077" y="13835"/>
                    <a:pt x="17395" y="14183"/>
                  </a:cubicBezTo>
                  <a:cubicBezTo>
                    <a:pt x="17684" y="14530"/>
                    <a:pt x="17482" y="16498"/>
                    <a:pt x="17598" y="17916"/>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0"/>
            <p:cNvSpPr/>
            <p:nvPr/>
          </p:nvSpPr>
          <p:spPr>
            <a:xfrm>
              <a:off x="5812647" y="3140869"/>
              <a:ext cx="153694" cy="700908"/>
            </a:xfrm>
            <a:custGeom>
              <a:avLst/>
              <a:gdLst/>
              <a:ahLst/>
              <a:cxnLst/>
              <a:rect l="l" t="t" r="r" b="b"/>
              <a:pathLst>
                <a:path w="5471" h="24950" fill="none" extrusionOk="0">
                  <a:moveTo>
                    <a:pt x="0" y="24949"/>
                  </a:moveTo>
                  <a:cubicBezTo>
                    <a:pt x="0" y="24949"/>
                    <a:pt x="897" y="24776"/>
                    <a:pt x="1418" y="23907"/>
                  </a:cubicBezTo>
                  <a:cubicBezTo>
                    <a:pt x="1939" y="23039"/>
                    <a:pt x="1852" y="22981"/>
                    <a:pt x="2634" y="21389"/>
                  </a:cubicBezTo>
                  <a:cubicBezTo>
                    <a:pt x="3415" y="19769"/>
                    <a:pt x="3705" y="18842"/>
                    <a:pt x="3473" y="17164"/>
                  </a:cubicBezTo>
                  <a:cubicBezTo>
                    <a:pt x="3271" y="15456"/>
                    <a:pt x="3242" y="14761"/>
                    <a:pt x="3560" y="13691"/>
                  </a:cubicBezTo>
                  <a:cubicBezTo>
                    <a:pt x="3849" y="12620"/>
                    <a:pt x="4168" y="11636"/>
                    <a:pt x="3560" y="10594"/>
                  </a:cubicBezTo>
                  <a:cubicBezTo>
                    <a:pt x="2923" y="9523"/>
                    <a:pt x="2344" y="9176"/>
                    <a:pt x="2431" y="8423"/>
                  </a:cubicBezTo>
                  <a:cubicBezTo>
                    <a:pt x="2518" y="7699"/>
                    <a:pt x="2634" y="7092"/>
                    <a:pt x="3444" y="6802"/>
                  </a:cubicBezTo>
                  <a:cubicBezTo>
                    <a:pt x="4284" y="6484"/>
                    <a:pt x="5470" y="6281"/>
                    <a:pt x="5441" y="5297"/>
                  </a:cubicBezTo>
                  <a:cubicBezTo>
                    <a:pt x="5412" y="4313"/>
                    <a:pt x="5007" y="3734"/>
                    <a:pt x="4805" y="2924"/>
                  </a:cubicBezTo>
                  <a:cubicBezTo>
                    <a:pt x="4602" y="2114"/>
                    <a:pt x="4399" y="2143"/>
                    <a:pt x="4110" y="1477"/>
                  </a:cubicBezTo>
                  <a:cubicBezTo>
                    <a:pt x="3820" y="782"/>
                    <a:pt x="3734" y="464"/>
                    <a:pt x="3705" y="1"/>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0"/>
            <p:cNvSpPr/>
            <p:nvPr/>
          </p:nvSpPr>
          <p:spPr>
            <a:xfrm>
              <a:off x="6390727" y="3164466"/>
              <a:ext cx="739900" cy="593566"/>
            </a:xfrm>
            <a:custGeom>
              <a:avLst/>
              <a:gdLst/>
              <a:ahLst/>
              <a:cxnLst/>
              <a:rect l="l" t="t" r="r" b="b"/>
              <a:pathLst>
                <a:path w="26338" h="21129" fill="none" extrusionOk="0">
                  <a:moveTo>
                    <a:pt x="348" y="21128"/>
                  </a:moveTo>
                  <a:cubicBezTo>
                    <a:pt x="348" y="21128"/>
                    <a:pt x="0" y="20347"/>
                    <a:pt x="116" y="19363"/>
                  </a:cubicBezTo>
                  <a:cubicBezTo>
                    <a:pt x="203" y="18350"/>
                    <a:pt x="434" y="17887"/>
                    <a:pt x="463" y="16787"/>
                  </a:cubicBezTo>
                  <a:cubicBezTo>
                    <a:pt x="492" y="15716"/>
                    <a:pt x="434" y="14877"/>
                    <a:pt x="1853" y="15079"/>
                  </a:cubicBezTo>
                  <a:cubicBezTo>
                    <a:pt x="3242" y="15253"/>
                    <a:pt x="4573" y="15166"/>
                    <a:pt x="5036" y="14703"/>
                  </a:cubicBezTo>
                  <a:cubicBezTo>
                    <a:pt x="5499" y="14269"/>
                    <a:pt x="5818" y="13835"/>
                    <a:pt x="5731" y="12561"/>
                  </a:cubicBezTo>
                  <a:cubicBezTo>
                    <a:pt x="5615" y="11259"/>
                    <a:pt x="5644" y="11230"/>
                    <a:pt x="5065" y="10969"/>
                  </a:cubicBezTo>
                  <a:cubicBezTo>
                    <a:pt x="4486" y="10680"/>
                    <a:pt x="3184" y="11201"/>
                    <a:pt x="3097" y="10477"/>
                  </a:cubicBezTo>
                  <a:cubicBezTo>
                    <a:pt x="3010" y="9754"/>
                    <a:pt x="2981" y="9377"/>
                    <a:pt x="3734" y="9088"/>
                  </a:cubicBezTo>
                  <a:cubicBezTo>
                    <a:pt x="4486" y="8770"/>
                    <a:pt x="4226" y="8278"/>
                    <a:pt x="5412" y="8422"/>
                  </a:cubicBezTo>
                  <a:cubicBezTo>
                    <a:pt x="6599" y="8567"/>
                    <a:pt x="7844" y="8914"/>
                    <a:pt x="7930" y="7872"/>
                  </a:cubicBezTo>
                  <a:cubicBezTo>
                    <a:pt x="8046" y="6831"/>
                    <a:pt x="7902" y="5036"/>
                    <a:pt x="7844" y="4341"/>
                  </a:cubicBezTo>
                  <a:cubicBezTo>
                    <a:pt x="7757" y="3618"/>
                    <a:pt x="7844" y="3126"/>
                    <a:pt x="8162" y="2605"/>
                  </a:cubicBezTo>
                  <a:cubicBezTo>
                    <a:pt x="8480" y="2113"/>
                    <a:pt x="8480" y="984"/>
                    <a:pt x="9349" y="868"/>
                  </a:cubicBezTo>
                  <a:cubicBezTo>
                    <a:pt x="10188" y="753"/>
                    <a:pt x="10043" y="1621"/>
                    <a:pt x="11433" y="1592"/>
                  </a:cubicBezTo>
                  <a:cubicBezTo>
                    <a:pt x="12851" y="1534"/>
                    <a:pt x="12532" y="232"/>
                    <a:pt x="13459" y="318"/>
                  </a:cubicBezTo>
                  <a:cubicBezTo>
                    <a:pt x="14385" y="405"/>
                    <a:pt x="14269" y="1389"/>
                    <a:pt x="15108" y="1303"/>
                  </a:cubicBezTo>
                  <a:cubicBezTo>
                    <a:pt x="15919" y="1216"/>
                    <a:pt x="16729" y="839"/>
                    <a:pt x="17453" y="434"/>
                  </a:cubicBezTo>
                  <a:cubicBezTo>
                    <a:pt x="18205" y="0"/>
                    <a:pt x="18437" y="29"/>
                    <a:pt x="18437" y="29"/>
                  </a:cubicBezTo>
                  <a:cubicBezTo>
                    <a:pt x="18437" y="29"/>
                    <a:pt x="19334" y="695"/>
                    <a:pt x="20000" y="1042"/>
                  </a:cubicBezTo>
                  <a:cubicBezTo>
                    <a:pt x="20636" y="1360"/>
                    <a:pt x="21562" y="1042"/>
                    <a:pt x="21707" y="1852"/>
                  </a:cubicBezTo>
                  <a:cubicBezTo>
                    <a:pt x="21823" y="2663"/>
                    <a:pt x="21852" y="5441"/>
                    <a:pt x="21852" y="6281"/>
                  </a:cubicBezTo>
                  <a:cubicBezTo>
                    <a:pt x="21823" y="7120"/>
                    <a:pt x="21794" y="8451"/>
                    <a:pt x="22112" y="9059"/>
                  </a:cubicBezTo>
                  <a:cubicBezTo>
                    <a:pt x="22460" y="9638"/>
                    <a:pt x="22575" y="10043"/>
                    <a:pt x="22489" y="10825"/>
                  </a:cubicBezTo>
                  <a:cubicBezTo>
                    <a:pt x="22402" y="11635"/>
                    <a:pt x="22170" y="11924"/>
                    <a:pt x="21939" y="12793"/>
                  </a:cubicBezTo>
                  <a:cubicBezTo>
                    <a:pt x="21707" y="13661"/>
                    <a:pt x="21302" y="14269"/>
                    <a:pt x="21968" y="14963"/>
                  </a:cubicBezTo>
                  <a:cubicBezTo>
                    <a:pt x="22604" y="15658"/>
                    <a:pt x="23125" y="15687"/>
                    <a:pt x="23762" y="15629"/>
                  </a:cubicBezTo>
                  <a:cubicBezTo>
                    <a:pt x="24399" y="15542"/>
                    <a:pt x="24920" y="14819"/>
                    <a:pt x="25672" y="14906"/>
                  </a:cubicBezTo>
                  <a:cubicBezTo>
                    <a:pt x="26338" y="15021"/>
                    <a:pt x="26338" y="17279"/>
                    <a:pt x="26135" y="17568"/>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0"/>
            <p:cNvSpPr/>
            <p:nvPr/>
          </p:nvSpPr>
          <p:spPr>
            <a:xfrm>
              <a:off x="6613498" y="2981530"/>
              <a:ext cx="99223" cy="209795"/>
            </a:xfrm>
            <a:custGeom>
              <a:avLst/>
              <a:gdLst/>
              <a:ahLst/>
              <a:cxnLst/>
              <a:rect l="l" t="t" r="r" b="b"/>
              <a:pathLst>
                <a:path w="3532" h="7468" fill="none" extrusionOk="0">
                  <a:moveTo>
                    <a:pt x="1158" y="7467"/>
                  </a:moveTo>
                  <a:cubicBezTo>
                    <a:pt x="1158" y="7467"/>
                    <a:pt x="0" y="6917"/>
                    <a:pt x="145" y="6541"/>
                  </a:cubicBezTo>
                  <a:cubicBezTo>
                    <a:pt x="290" y="6136"/>
                    <a:pt x="406" y="5789"/>
                    <a:pt x="1563" y="5702"/>
                  </a:cubicBezTo>
                  <a:cubicBezTo>
                    <a:pt x="2750" y="5615"/>
                    <a:pt x="2287" y="5297"/>
                    <a:pt x="2461" y="4457"/>
                  </a:cubicBezTo>
                  <a:cubicBezTo>
                    <a:pt x="2634" y="3618"/>
                    <a:pt x="3474" y="4168"/>
                    <a:pt x="3503" y="3560"/>
                  </a:cubicBezTo>
                  <a:cubicBezTo>
                    <a:pt x="3531" y="2952"/>
                    <a:pt x="3039" y="2894"/>
                    <a:pt x="2779" y="2258"/>
                  </a:cubicBezTo>
                  <a:cubicBezTo>
                    <a:pt x="2547" y="1621"/>
                    <a:pt x="3358" y="1563"/>
                    <a:pt x="3155" y="724"/>
                  </a:cubicBezTo>
                  <a:cubicBezTo>
                    <a:pt x="3039" y="232"/>
                    <a:pt x="2866" y="0"/>
                    <a:pt x="2866" y="0"/>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0"/>
            <p:cNvSpPr/>
            <p:nvPr/>
          </p:nvSpPr>
          <p:spPr>
            <a:xfrm>
              <a:off x="6898072" y="2748168"/>
              <a:ext cx="785438" cy="417146"/>
            </a:xfrm>
            <a:custGeom>
              <a:avLst/>
              <a:gdLst/>
              <a:ahLst/>
              <a:cxnLst/>
              <a:rect l="l" t="t" r="r" b="b"/>
              <a:pathLst>
                <a:path w="27959" h="14849" fill="none" extrusionOk="0">
                  <a:moveTo>
                    <a:pt x="377" y="14848"/>
                  </a:moveTo>
                  <a:cubicBezTo>
                    <a:pt x="377" y="14848"/>
                    <a:pt x="0" y="13025"/>
                    <a:pt x="521" y="12619"/>
                  </a:cubicBezTo>
                  <a:cubicBezTo>
                    <a:pt x="1071" y="12243"/>
                    <a:pt x="2055" y="12591"/>
                    <a:pt x="2374" y="12041"/>
                  </a:cubicBezTo>
                  <a:cubicBezTo>
                    <a:pt x="2663" y="11491"/>
                    <a:pt x="2547" y="11172"/>
                    <a:pt x="3792" y="11143"/>
                  </a:cubicBezTo>
                  <a:cubicBezTo>
                    <a:pt x="5036" y="11086"/>
                    <a:pt x="5702" y="11230"/>
                    <a:pt x="6020" y="10796"/>
                  </a:cubicBezTo>
                  <a:cubicBezTo>
                    <a:pt x="6368" y="10362"/>
                    <a:pt x="6455" y="10101"/>
                    <a:pt x="6455" y="9667"/>
                  </a:cubicBezTo>
                  <a:cubicBezTo>
                    <a:pt x="6455" y="9204"/>
                    <a:pt x="6657" y="8452"/>
                    <a:pt x="6657" y="7815"/>
                  </a:cubicBezTo>
                  <a:cubicBezTo>
                    <a:pt x="6657" y="7149"/>
                    <a:pt x="7004" y="6686"/>
                    <a:pt x="8017" y="6831"/>
                  </a:cubicBezTo>
                  <a:cubicBezTo>
                    <a:pt x="9030" y="6976"/>
                    <a:pt x="9059" y="6194"/>
                    <a:pt x="9175" y="5760"/>
                  </a:cubicBezTo>
                  <a:cubicBezTo>
                    <a:pt x="9291" y="5355"/>
                    <a:pt x="9638" y="5442"/>
                    <a:pt x="9609" y="4950"/>
                  </a:cubicBezTo>
                  <a:cubicBezTo>
                    <a:pt x="9609" y="4429"/>
                    <a:pt x="9899" y="4429"/>
                    <a:pt x="9986" y="4081"/>
                  </a:cubicBezTo>
                  <a:cubicBezTo>
                    <a:pt x="10072" y="3705"/>
                    <a:pt x="10043" y="3184"/>
                    <a:pt x="10275" y="2692"/>
                  </a:cubicBezTo>
                  <a:cubicBezTo>
                    <a:pt x="10507" y="2229"/>
                    <a:pt x="11114" y="1534"/>
                    <a:pt x="12156" y="1014"/>
                  </a:cubicBezTo>
                  <a:cubicBezTo>
                    <a:pt x="13227" y="464"/>
                    <a:pt x="13343" y="1"/>
                    <a:pt x="13343" y="1"/>
                  </a:cubicBezTo>
                  <a:cubicBezTo>
                    <a:pt x="13343" y="1"/>
                    <a:pt x="13980" y="1361"/>
                    <a:pt x="14790" y="1853"/>
                  </a:cubicBezTo>
                  <a:cubicBezTo>
                    <a:pt x="15600" y="2374"/>
                    <a:pt x="16527" y="2374"/>
                    <a:pt x="17453" y="2692"/>
                  </a:cubicBezTo>
                  <a:cubicBezTo>
                    <a:pt x="18350" y="2982"/>
                    <a:pt x="19305" y="2779"/>
                    <a:pt x="19508" y="3618"/>
                  </a:cubicBezTo>
                  <a:cubicBezTo>
                    <a:pt x="19739" y="4487"/>
                    <a:pt x="19652" y="4950"/>
                    <a:pt x="19334" y="5673"/>
                  </a:cubicBezTo>
                  <a:cubicBezTo>
                    <a:pt x="19016" y="6397"/>
                    <a:pt x="18610" y="6628"/>
                    <a:pt x="18813" y="7410"/>
                  </a:cubicBezTo>
                  <a:cubicBezTo>
                    <a:pt x="18987" y="8191"/>
                    <a:pt x="19884" y="8452"/>
                    <a:pt x="20897" y="8539"/>
                  </a:cubicBezTo>
                  <a:cubicBezTo>
                    <a:pt x="21910" y="8625"/>
                    <a:pt x="22286" y="8336"/>
                    <a:pt x="23039" y="9175"/>
                  </a:cubicBezTo>
                  <a:cubicBezTo>
                    <a:pt x="23791" y="10015"/>
                    <a:pt x="25151" y="9841"/>
                    <a:pt x="25846" y="9320"/>
                  </a:cubicBezTo>
                  <a:cubicBezTo>
                    <a:pt x="26512" y="8770"/>
                    <a:pt x="27727" y="6976"/>
                    <a:pt x="27959" y="6686"/>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0"/>
            <p:cNvSpPr/>
            <p:nvPr/>
          </p:nvSpPr>
          <p:spPr>
            <a:xfrm>
              <a:off x="6400475" y="2333499"/>
              <a:ext cx="878143" cy="414701"/>
            </a:xfrm>
            <a:custGeom>
              <a:avLst/>
              <a:gdLst/>
              <a:ahLst/>
              <a:cxnLst/>
              <a:rect l="l" t="t" r="r" b="b"/>
              <a:pathLst>
                <a:path w="31259" h="14762" fill="none" extrusionOk="0">
                  <a:moveTo>
                    <a:pt x="31056" y="14762"/>
                  </a:moveTo>
                  <a:cubicBezTo>
                    <a:pt x="31056" y="14762"/>
                    <a:pt x="30969" y="13372"/>
                    <a:pt x="30969" y="12504"/>
                  </a:cubicBezTo>
                  <a:cubicBezTo>
                    <a:pt x="30969" y="11636"/>
                    <a:pt x="31259" y="10304"/>
                    <a:pt x="30969" y="9262"/>
                  </a:cubicBezTo>
                  <a:cubicBezTo>
                    <a:pt x="30680" y="8221"/>
                    <a:pt x="30303" y="7873"/>
                    <a:pt x="30332" y="7034"/>
                  </a:cubicBezTo>
                  <a:cubicBezTo>
                    <a:pt x="30361" y="6166"/>
                    <a:pt x="30477" y="3561"/>
                    <a:pt x="29638" y="3387"/>
                  </a:cubicBezTo>
                  <a:cubicBezTo>
                    <a:pt x="28827" y="3213"/>
                    <a:pt x="28972" y="3329"/>
                    <a:pt x="28335" y="3387"/>
                  </a:cubicBezTo>
                  <a:cubicBezTo>
                    <a:pt x="27728" y="3416"/>
                    <a:pt x="26830" y="2895"/>
                    <a:pt x="26483" y="2114"/>
                  </a:cubicBezTo>
                  <a:cubicBezTo>
                    <a:pt x="26136" y="1303"/>
                    <a:pt x="26425" y="261"/>
                    <a:pt x="25817" y="174"/>
                  </a:cubicBezTo>
                  <a:cubicBezTo>
                    <a:pt x="25210" y="59"/>
                    <a:pt x="24399" y="1"/>
                    <a:pt x="24283" y="1332"/>
                  </a:cubicBezTo>
                  <a:cubicBezTo>
                    <a:pt x="24168" y="2664"/>
                    <a:pt x="23647" y="3908"/>
                    <a:pt x="21881" y="4863"/>
                  </a:cubicBezTo>
                  <a:cubicBezTo>
                    <a:pt x="20116" y="5847"/>
                    <a:pt x="19653" y="7179"/>
                    <a:pt x="17945" y="8105"/>
                  </a:cubicBezTo>
                  <a:cubicBezTo>
                    <a:pt x="16266" y="9031"/>
                    <a:pt x="15485" y="8163"/>
                    <a:pt x="14819" y="7439"/>
                  </a:cubicBezTo>
                  <a:cubicBezTo>
                    <a:pt x="14153" y="6715"/>
                    <a:pt x="14674" y="6050"/>
                    <a:pt x="14153" y="5326"/>
                  </a:cubicBezTo>
                  <a:cubicBezTo>
                    <a:pt x="13604" y="4574"/>
                    <a:pt x="12764" y="3734"/>
                    <a:pt x="12243" y="3242"/>
                  </a:cubicBezTo>
                  <a:cubicBezTo>
                    <a:pt x="11751" y="2750"/>
                    <a:pt x="11288" y="2287"/>
                    <a:pt x="10536" y="3532"/>
                  </a:cubicBezTo>
                  <a:cubicBezTo>
                    <a:pt x="9812" y="4747"/>
                    <a:pt x="9581" y="4805"/>
                    <a:pt x="8770" y="4226"/>
                  </a:cubicBezTo>
                  <a:cubicBezTo>
                    <a:pt x="7960" y="3677"/>
                    <a:pt x="7612" y="3821"/>
                    <a:pt x="7555" y="2519"/>
                  </a:cubicBezTo>
                  <a:cubicBezTo>
                    <a:pt x="7468" y="1216"/>
                    <a:pt x="7034" y="985"/>
                    <a:pt x="6339" y="1101"/>
                  </a:cubicBezTo>
                  <a:cubicBezTo>
                    <a:pt x="5644" y="1187"/>
                    <a:pt x="5326" y="1101"/>
                    <a:pt x="4776" y="1679"/>
                  </a:cubicBezTo>
                  <a:cubicBezTo>
                    <a:pt x="4226" y="2258"/>
                    <a:pt x="4429" y="2664"/>
                    <a:pt x="3908" y="2895"/>
                  </a:cubicBezTo>
                  <a:cubicBezTo>
                    <a:pt x="3387" y="3127"/>
                    <a:pt x="2287" y="2519"/>
                    <a:pt x="1679" y="2750"/>
                  </a:cubicBezTo>
                  <a:cubicBezTo>
                    <a:pt x="1071" y="3011"/>
                    <a:pt x="261" y="3300"/>
                    <a:pt x="1" y="3821"/>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0"/>
            <p:cNvSpPr/>
            <p:nvPr/>
          </p:nvSpPr>
          <p:spPr>
            <a:xfrm>
              <a:off x="7140367" y="1642402"/>
              <a:ext cx="802518" cy="736670"/>
            </a:xfrm>
            <a:custGeom>
              <a:avLst/>
              <a:gdLst/>
              <a:ahLst/>
              <a:cxnLst/>
              <a:rect l="l" t="t" r="r" b="b"/>
              <a:pathLst>
                <a:path w="28567" h="26223" fill="none" extrusionOk="0">
                  <a:moveTo>
                    <a:pt x="0" y="26223"/>
                  </a:moveTo>
                  <a:cubicBezTo>
                    <a:pt x="0" y="26223"/>
                    <a:pt x="550" y="25036"/>
                    <a:pt x="1621" y="24515"/>
                  </a:cubicBezTo>
                  <a:cubicBezTo>
                    <a:pt x="2692" y="23965"/>
                    <a:pt x="4052" y="22836"/>
                    <a:pt x="4371" y="22257"/>
                  </a:cubicBezTo>
                  <a:cubicBezTo>
                    <a:pt x="4689" y="21708"/>
                    <a:pt x="5152" y="20868"/>
                    <a:pt x="5181" y="19624"/>
                  </a:cubicBezTo>
                  <a:cubicBezTo>
                    <a:pt x="5181" y="18379"/>
                    <a:pt x="4949" y="18408"/>
                    <a:pt x="5615" y="17337"/>
                  </a:cubicBezTo>
                  <a:cubicBezTo>
                    <a:pt x="6281" y="16266"/>
                    <a:pt x="6281" y="15398"/>
                    <a:pt x="6194" y="14848"/>
                  </a:cubicBezTo>
                  <a:cubicBezTo>
                    <a:pt x="6136" y="14327"/>
                    <a:pt x="4805" y="12272"/>
                    <a:pt x="6744" y="12157"/>
                  </a:cubicBezTo>
                  <a:cubicBezTo>
                    <a:pt x="8654" y="12041"/>
                    <a:pt x="8828" y="12272"/>
                    <a:pt x="9899" y="12157"/>
                  </a:cubicBezTo>
                  <a:cubicBezTo>
                    <a:pt x="10941" y="12041"/>
                    <a:pt x="11519" y="12793"/>
                    <a:pt x="12851" y="11983"/>
                  </a:cubicBezTo>
                  <a:cubicBezTo>
                    <a:pt x="14182" y="11172"/>
                    <a:pt x="13198" y="11057"/>
                    <a:pt x="13198" y="9175"/>
                  </a:cubicBezTo>
                  <a:cubicBezTo>
                    <a:pt x="13169" y="7323"/>
                    <a:pt x="13632" y="7989"/>
                    <a:pt x="14848" y="7410"/>
                  </a:cubicBezTo>
                  <a:cubicBezTo>
                    <a:pt x="16063" y="6802"/>
                    <a:pt x="15485" y="6629"/>
                    <a:pt x="17076" y="6686"/>
                  </a:cubicBezTo>
                  <a:cubicBezTo>
                    <a:pt x="18639" y="6744"/>
                    <a:pt x="20607" y="7178"/>
                    <a:pt x="21736" y="6455"/>
                  </a:cubicBezTo>
                  <a:cubicBezTo>
                    <a:pt x="22865" y="5760"/>
                    <a:pt x="23415" y="5210"/>
                    <a:pt x="23762" y="4921"/>
                  </a:cubicBezTo>
                  <a:cubicBezTo>
                    <a:pt x="24080" y="4631"/>
                    <a:pt x="25007" y="3445"/>
                    <a:pt x="26193" y="3358"/>
                  </a:cubicBezTo>
                  <a:cubicBezTo>
                    <a:pt x="27380" y="3271"/>
                    <a:pt x="27554" y="3358"/>
                    <a:pt x="27930" y="2519"/>
                  </a:cubicBezTo>
                  <a:cubicBezTo>
                    <a:pt x="28306" y="1708"/>
                    <a:pt x="27640" y="637"/>
                    <a:pt x="28567" y="1"/>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0"/>
            <p:cNvSpPr/>
            <p:nvPr/>
          </p:nvSpPr>
          <p:spPr>
            <a:xfrm>
              <a:off x="7314342" y="2060330"/>
              <a:ext cx="660258" cy="324440"/>
            </a:xfrm>
            <a:custGeom>
              <a:avLst/>
              <a:gdLst/>
              <a:ahLst/>
              <a:cxnLst/>
              <a:rect l="l" t="t" r="r" b="b"/>
              <a:pathLst>
                <a:path w="23503" h="11549" fill="none" extrusionOk="0">
                  <a:moveTo>
                    <a:pt x="1" y="0"/>
                  </a:moveTo>
                  <a:cubicBezTo>
                    <a:pt x="1" y="0"/>
                    <a:pt x="522" y="58"/>
                    <a:pt x="1448" y="405"/>
                  </a:cubicBezTo>
                  <a:cubicBezTo>
                    <a:pt x="2403" y="753"/>
                    <a:pt x="3185" y="1795"/>
                    <a:pt x="4256" y="1939"/>
                  </a:cubicBezTo>
                  <a:cubicBezTo>
                    <a:pt x="5355" y="2084"/>
                    <a:pt x="6629" y="1158"/>
                    <a:pt x="7758" y="955"/>
                  </a:cubicBezTo>
                  <a:cubicBezTo>
                    <a:pt x="8886" y="753"/>
                    <a:pt x="9263" y="608"/>
                    <a:pt x="9726" y="1071"/>
                  </a:cubicBezTo>
                  <a:cubicBezTo>
                    <a:pt x="10218" y="1505"/>
                    <a:pt x="10449" y="1708"/>
                    <a:pt x="10333" y="2634"/>
                  </a:cubicBezTo>
                  <a:cubicBezTo>
                    <a:pt x="10189" y="3589"/>
                    <a:pt x="9407" y="4168"/>
                    <a:pt x="9755" y="5297"/>
                  </a:cubicBezTo>
                  <a:cubicBezTo>
                    <a:pt x="10102" y="6454"/>
                    <a:pt x="10565" y="5615"/>
                    <a:pt x="11665" y="6831"/>
                  </a:cubicBezTo>
                  <a:cubicBezTo>
                    <a:pt x="12736" y="8017"/>
                    <a:pt x="13951" y="8278"/>
                    <a:pt x="14935" y="8828"/>
                  </a:cubicBezTo>
                  <a:cubicBezTo>
                    <a:pt x="15890" y="9349"/>
                    <a:pt x="17424" y="9551"/>
                    <a:pt x="17859" y="8712"/>
                  </a:cubicBezTo>
                  <a:cubicBezTo>
                    <a:pt x="18293" y="7901"/>
                    <a:pt x="18756" y="6888"/>
                    <a:pt x="19421" y="7901"/>
                  </a:cubicBezTo>
                  <a:cubicBezTo>
                    <a:pt x="20116" y="8885"/>
                    <a:pt x="20579" y="8828"/>
                    <a:pt x="20579" y="9841"/>
                  </a:cubicBezTo>
                  <a:cubicBezTo>
                    <a:pt x="20579" y="10883"/>
                    <a:pt x="21187" y="10448"/>
                    <a:pt x="21563" y="9841"/>
                  </a:cubicBezTo>
                  <a:cubicBezTo>
                    <a:pt x="21939" y="9233"/>
                    <a:pt x="22895" y="9291"/>
                    <a:pt x="23184" y="9956"/>
                  </a:cubicBezTo>
                  <a:cubicBezTo>
                    <a:pt x="23444" y="10622"/>
                    <a:pt x="23502" y="10767"/>
                    <a:pt x="23416" y="11548"/>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0"/>
            <p:cNvSpPr/>
            <p:nvPr/>
          </p:nvSpPr>
          <p:spPr>
            <a:xfrm>
              <a:off x="6343561" y="1874949"/>
              <a:ext cx="315507" cy="435012"/>
            </a:xfrm>
            <a:custGeom>
              <a:avLst/>
              <a:gdLst/>
              <a:ahLst/>
              <a:cxnLst/>
              <a:rect l="l" t="t" r="r" b="b"/>
              <a:pathLst>
                <a:path w="11231" h="15485" fill="none" extrusionOk="0">
                  <a:moveTo>
                    <a:pt x="261" y="15484"/>
                  </a:moveTo>
                  <a:cubicBezTo>
                    <a:pt x="261" y="15484"/>
                    <a:pt x="1" y="14529"/>
                    <a:pt x="579" y="14298"/>
                  </a:cubicBezTo>
                  <a:cubicBezTo>
                    <a:pt x="1129" y="14066"/>
                    <a:pt x="1361" y="13777"/>
                    <a:pt x="1361" y="13140"/>
                  </a:cubicBezTo>
                  <a:cubicBezTo>
                    <a:pt x="1332" y="12503"/>
                    <a:pt x="1679" y="12474"/>
                    <a:pt x="2229" y="12474"/>
                  </a:cubicBezTo>
                  <a:cubicBezTo>
                    <a:pt x="2808" y="12446"/>
                    <a:pt x="2779" y="12185"/>
                    <a:pt x="2837" y="11172"/>
                  </a:cubicBezTo>
                  <a:cubicBezTo>
                    <a:pt x="2866" y="10159"/>
                    <a:pt x="3503" y="10825"/>
                    <a:pt x="3850" y="10246"/>
                  </a:cubicBezTo>
                  <a:cubicBezTo>
                    <a:pt x="4197" y="9696"/>
                    <a:pt x="4342" y="9609"/>
                    <a:pt x="4979" y="9985"/>
                  </a:cubicBezTo>
                  <a:cubicBezTo>
                    <a:pt x="5586" y="10362"/>
                    <a:pt x="5992" y="9899"/>
                    <a:pt x="5963" y="9291"/>
                  </a:cubicBezTo>
                  <a:cubicBezTo>
                    <a:pt x="5934" y="8654"/>
                    <a:pt x="6339" y="8538"/>
                    <a:pt x="7178" y="8538"/>
                  </a:cubicBezTo>
                  <a:cubicBezTo>
                    <a:pt x="8018" y="8538"/>
                    <a:pt x="8133" y="8307"/>
                    <a:pt x="8336" y="7554"/>
                  </a:cubicBezTo>
                  <a:cubicBezTo>
                    <a:pt x="8539" y="6802"/>
                    <a:pt x="9291" y="7178"/>
                    <a:pt x="9465" y="6107"/>
                  </a:cubicBezTo>
                  <a:cubicBezTo>
                    <a:pt x="9667" y="5036"/>
                    <a:pt x="9841" y="4660"/>
                    <a:pt x="9552" y="3907"/>
                  </a:cubicBezTo>
                  <a:cubicBezTo>
                    <a:pt x="9262" y="3184"/>
                    <a:pt x="8973" y="2923"/>
                    <a:pt x="9378" y="2576"/>
                  </a:cubicBezTo>
                  <a:cubicBezTo>
                    <a:pt x="9812" y="2258"/>
                    <a:pt x="10188" y="2518"/>
                    <a:pt x="10565" y="2084"/>
                  </a:cubicBezTo>
                  <a:cubicBezTo>
                    <a:pt x="10912" y="1621"/>
                    <a:pt x="11201" y="1303"/>
                    <a:pt x="11201" y="1303"/>
                  </a:cubicBezTo>
                  <a:cubicBezTo>
                    <a:pt x="11201" y="1303"/>
                    <a:pt x="11230" y="550"/>
                    <a:pt x="10709" y="0"/>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0"/>
            <p:cNvSpPr/>
            <p:nvPr/>
          </p:nvSpPr>
          <p:spPr>
            <a:xfrm>
              <a:off x="6658221" y="1890400"/>
              <a:ext cx="429310" cy="461026"/>
            </a:xfrm>
            <a:custGeom>
              <a:avLst/>
              <a:gdLst/>
              <a:ahLst/>
              <a:cxnLst/>
              <a:rect l="l" t="t" r="r" b="b"/>
              <a:pathLst>
                <a:path w="15282" h="16411" fill="none" extrusionOk="0">
                  <a:moveTo>
                    <a:pt x="0" y="753"/>
                  </a:moveTo>
                  <a:cubicBezTo>
                    <a:pt x="0" y="753"/>
                    <a:pt x="753" y="608"/>
                    <a:pt x="1187" y="839"/>
                  </a:cubicBezTo>
                  <a:cubicBezTo>
                    <a:pt x="1592" y="1071"/>
                    <a:pt x="2026" y="1737"/>
                    <a:pt x="3068" y="2402"/>
                  </a:cubicBezTo>
                  <a:cubicBezTo>
                    <a:pt x="4081" y="3039"/>
                    <a:pt x="4197" y="2113"/>
                    <a:pt x="4429" y="1679"/>
                  </a:cubicBezTo>
                  <a:cubicBezTo>
                    <a:pt x="4689" y="1216"/>
                    <a:pt x="5181" y="1216"/>
                    <a:pt x="5760" y="1332"/>
                  </a:cubicBezTo>
                  <a:cubicBezTo>
                    <a:pt x="6310" y="1476"/>
                    <a:pt x="6628" y="261"/>
                    <a:pt x="7352" y="290"/>
                  </a:cubicBezTo>
                  <a:cubicBezTo>
                    <a:pt x="8075" y="347"/>
                    <a:pt x="8683" y="0"/>
                    <a:pt x="8944" y="637"/>
                  </a:cubicBezTo>
                  <a:cubicBezTo>
                    <a:pt x="9204" y="1274"/>
                    <a:pt x="9204" y="2171"/>
                    <a:pt x="8944" y="3734"/>
                  </a:cubicBezTo>
                  <a:cubicBezTo>
                    <a:pt x="8654" y="5297"/>
                    <a:pt x="8625" y="6078"/>
                    <a:pt x="8567" y="6888"/>
                  </a:cubicBezTo>
                  <a:cubicBezTo>
                    <a:pt x="8538" y="7670"/>
                    <a:pt x="8480" y="8770"/>
                    <a:pt x="9030" y="9580"/>
                  </a:cubicBezTo>
                  <a:cubicBezTo>
                    <a:pt x="9609" y="10391"/>
                    <a:pt x="9609" y="10333"/>
                    <a:pt x="9812" y="11230"/>
                  </a:cubicBezTo>
                  <a:cubicBezTo>
                    <a:pt x="9986" y="12127"/>
                    <a:pt x="10130" y="12706"/>
                    <a:pt x="10535" y="13227"/>
                  </a:cubicBezTo>
                  <a:cubicBezTo>
                    <a:pt x="10941" y="13748"/>
                    <a:pt x="11462" y="13893"/>
                    <a:pt x="11751" y="14761"/>
                  </a:cubicBezTo>
                  <a:cubicBezTo>
                    <a:pt x="12069" y="15658"/>
                    <a:pt x="12040" y="15890"/>
                    <a:pt x="12677" y="15976"/>
                  </a:cubicBezTo>
                  <a:cubicBezTo>
                    <a:pt x="13314" y="16092"/>
                    <a:pt x="14269" y="15224"/>
                    <a:pt x="15282" y="16411"/>
                  </a:cubicBezTo>
                </a:path>
              </a:pathLst>
            </a:custGeom>
            <a:noFill/>
            <a:ln w="9400" cap="flat" cmpd="sng">
              <a:solidFill>
                <a:schemeClr val="dk2"/>
              </a:solidFill>
              <a:prstDash val="solid"/>
              <a:miter lim="289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0"/>
            <p:cNvSpPr/>
            <p:nvPr/>
          </p:nvSpPr>
          <p:spPr>
            <a:xfrm>
              <a:off x="5903693" y="2425388"/>
              <a:ext cx="276486" cy="227156"/>
            </a:xfrm>
            <a:custGeom>
              <a:avLst/>
              <a:gdLst/>
              <a:ahLst/>
              <a:cxnLst/>
              <a:rect l="l" t="t" r="r" b="b"/>
              <a:pathLst>
                <a:path w="9842" h="8086" extrusionOk="0">
                  <a:moveTo>
                    <a:pt x="4527" y="55"/>
                  </a:moveTo>
                  <a:cubicBezTo>
                    <a:pt x="4487" y="55"/>
                    <a:pt x="4445" y="56"/>
                    <a:pt x="4400" y="58"/>
                  </a:cubicBezTo>
                  <a:cubicBezTo>
                    <a:pt x="3763" y="87"/>
                    <a:pt x="3040" y="0"/>
                    <a:pt x="2837" y="637"/>
                  </a:cubicBezTo>
                  <a:cubicBezTo>
                    <a:pt x="2782" y="781"/>
                    <a:pt x="2648" y="829"/>
                    <a:pt x="2468" y="829"/>
                  </a:cubicBezTo>
                  <a:cubicBezTo>
                    <a:pt x="2106" y="829"/>
                    <a:pt x="1562" y="634"/>
                    <a:pt x="1118" y="634"/>
                  </a:cubicBezTo>
                  <a:cubicBezTo>
                    <a:pt x="854" y="634"/>
                    <a:pt x="625" y="703"/>
                    <a:pt x="493" y="926"/>
                  </a:cubicBezTo>
                  <a:cubicBezTo>
                    <a:pt x="30" y="1708"/>
                    <a:pt x="1" y="1795"/>
                    <a:pt x="290" y="1795"/>
                  </a:cubicBezTo>
                  <a:cubicBezTo>
                    <a:pt x="290" y="1795"/>
                    <a:pt x="355" y="1787"/>
                    <a:pt x="448" y="1787"/>
                  </a:cubicBezTo>
                  <a:cubicBezTo>
                    <a:pt x="664" y="1787"/>
                    <a:pt x="1031" y="1830"/>
                    <a:pt x="1071" y="2113"/>
                  </a:cubicBezTo>
                  <a:cubicBezTo>
                    <a:pt x="1100" y="2489"/>
                    <a:pt x="724" y="3560"/>
                    <a:pt x="1071" y="4110"/>
                  </a:cubicBezTo>
                  <a:cubicBezTo>
                    <a:pt x="1390" y="4631"/>
                    <a:pt x="2461" y="4400"/>
                    <a:pt x="2316" y="4950"/>
                  </a:cubicBezTo>
                  <a:cubicBezTo>
                    <a:pt x="2142" y="5499"/>
                    <a:pt x="811" y="6339"/>
                    <a:pt x="493" y="6715"/>
                  </a:cubicBezTo>
                  <a:cubicBezTo>
                    <a:pt x="174" y="7091"/>
                    <a:pt x="898" y="7149"/>
                    <a:pt x="1390" y="7554"/>
                  </a:cubicBezTo>
                  <a:cubicBezTo>
                    <a:pt x="1474" y="7624"/>
                    <a:pt x="1541" y="7652"/>
                    <a:pt x="1596" y="7652"/>
                  </a:cubicBezTo>
                  <a:cubicBezTo>
                    <a:pt x="1856" y="7652"/>
                    <a:pt x="1879" y="7031"/>
                    <a:pt x="2376" y="7031"/>
                  </a:cubicBezTo>
                  <a:cubicBezTo>
                    <a:pt x="2394" y="7031"/>
                    <a:pt x="2413" y="7032"/>
                    <a:pt x="2432" y="7033"/>
                  </a:cubicBezTo>
                  <a:cubicBezTo>
                    <a:pt x="2548" y="7039"/>
                    <a:pt x="2652" y="7043"/>
                    <a:pt x="2745" y="7043"/>
                  </a:cubicBezTo>
                  <a:cubicBezTo>
                    <a:pt x="3164" y="7043"/>
                    <a:pt x="3377" y="6957"/>
                    <a:pt x="3589" y="6483"/>
                  </a:cubicBezTo>
                  <a:cubicBezTo>
                    <a:pt x="3695" y="6248"/>
                    <a:pt x="3839" y="6128"/>
                    <a:pt x="4002" y="6128"/>
                  </a:cubicBezTo>
                  <a:cubicBezTo>
                    <a:pt x="4240" y="6128"/>
                    <a:pt x="4518" y="6385"/>
                    <a:pt x="4776" y="6918"/>
                  </a:cubicBezTo>
                  <a:cubicBezTo>
                    <a:pt x="5120" y="7629"/>
                    <a:pt x="5101" y="8086"/>
                    <a:pt x="5467" y="8086"/>
                  </a:cubicBezTo>
                  <a:cubicBezTo>
                    <a:pt x="5563" y="8086"/>
                    <a:pt x="5685" y="8054"/>
                    <a:pt x="5847" y="7988"/>
                  </a:cubicBezTo>
                  <a:cubicBezTo>
                    <a:pt x="6657" y="7670"/>
                    <a:pt x="6918" y="6918"/>
                    <a:pt x="7613" y="6107"/>
                  </a:cubicBezTo>
                  <a:cubicBezTo>
                    <a:pt x="8307" y="5326"/>
                    <a:pt x="8857" y="5007"/>
                    <a:pt x="9291" y="4921"/>
                  </a:cubicBezTo>
                  <a:cubicBezTo>
                    <a:pt x="9696" y="4863"/>
                    <a:pt x="9841" y="4689"/>
                    <a:pt x="9783" y="3792"/>
                  </a:cubicBezTo>
                  <a:cubicBezTo>
                    <a:pt x="9754" y="2895"/>
                    <a:pt x="9118" y="3242"/>
                    <a:pt x="8568" y="3068"/>
                  </a:cubicBezTo>
                  <a:cubicBezTo>
                    <a:pt x="8047" y="2866"/>
                    <a:pt x="8510" y="2287"/>
                    <a:pt x="6310" y="2055"/>
                  </a:cubicBezTo>
                  <a:cubicBezTo>
                    <a:pt x="5702" y="1939"/>
                    <a:pt x="5760" y="1679"/>
                    <a:pt x="5471" y="926"/>
                  </a:cubicBezTo>
                  <a:cubicBezTo>
                    <a:pt x="5201" y="252"/>
                    <a:pt x="5082" y="55"/>
                    <a:pt x="4527"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 name="Google Shape;439;p50"/>
          <p:cNvSpPr txBox="1"/>
          <p:nvPr/>
        </p:nvSpPr>
        <p:spPr>
          <a:xfrm>
            <a:off x="907148" y="2099825"/>
            <a:ext cx="2301000" cy="47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aleway"/>
                <a:ea typeface="Raleway"/>
                <a:cs typeface="Raleway"/>
                <a:sym typeface="Raleway"/>
              </a:rPr>
              <a:t>It’s the fifth planet from the Sun and the largest </a:t>
            </a:r>
            <a:endParaRPr>
              <a:solidFill>
                <a:schemeClr val="dk1"/>
              </a:solidFill>
              <a:latin typeface="Raleway"/>
              <a:ea typeface="Raleway"/>
              <a:cs typeface="Raleway"/>
              <a:sym typeface="Raleway"/>
            </a:endParaRPr>
          </a:p>
        </p:txBody>
      </p:sp>
      <p:sp>
        <p:nvSpPr>
          <p:cNvPr id="440" name="Google Shape;440;p50"/>
          <p:cNvSpPr txBox="1"/>
          <p:nvPr/>
        </p:nvSpPr>
        <p:spPr>
          <a:xfrm>
            <a:off x="907125" y="1691350"/>
            <a:ext cx="2301000" cy="33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Unna"/>
                <a:ea typeface="Unna"/>
                <a:cs typeface="Unna"/>
                <a:sym typeface="Unna"/>
              </a:rPr>
              <a:t>Target 1</a:t>
            </a:r>
            <a:endParaRPr sz="2400">
              <a:solidFill>
                <a:schemeClr val="dk1"/>
              </a:solidFill>
              <a:latin typeface="Unna"/>
              <a:ea typeface="Unna"/>
              <a:cs typeface="Unna"/>
              <a:sym typeface="Unna"/>
            </a:endParaRPr>
          </a:p>
        </p:txBody>
      </p:sp>
      <p:sp>
        <p:nvSpPr>
          <p:cNvPr id="441" name="Google Shape;441;p50"/>
          <p:cNvSpPr txBox="1"/>
          <p:nvPr/>
        </p:nvSpPr>
        <p:spPr>
          <a:xfrm>
            <a:off x="907148" y="3458900"/>
            <a:ext cx="2301000" cy="47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aleway"/>
                <a:ea typeface="Raleway"/>
                <a:cs typeface="Raleway"/>
                <a:sym typeface="Raleway"/>
              </a:rPr>
              <a:t>It’s the eighth and farthest known solar planet</a:t>
            </a:r>
            <a:endParaRPr>
              <a:solidFill>
                <a:schemeClr val="dk1"/>
              </a:solidFill>
              <a:latin typeface="Raleway"/>
              <a:ea typeface="Raleway"/>
              <a:cs typeface="Raleway"/>
              <a:sym typeface="Raleway"/>
            </a:endParaRPr>
          </a:p>
        </p:txBody>
      </p:sp>
      <p:sp>
        <p:nvSpPr>
          <p:cNvPr id="442" name="Google Shape;442;p50"/>
          <p:cNvSpPr txBox="1"/>
          <p:nvPr/>
        </p:nvSpPr>
        <p:spPr>
          <a:xfrm>
            <a:off x="907125" y="3050425"/>
            <a:ext cx="2301000" cy="33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Unna"/>
                <a:ea typeface="Unna"/>
                <a:cs typeface="Unna"/>
                <a:sym typeface="Unna"/>
              </a:rPr>
              <a:t>Target 2</a:t>
            </a:r>
            <a:endParaRPr sz="2400">
              <a:solidFill>
                <a:schemeClr val="dk1"/>
              </a:solidFill>
              <a:latin typeface="Unna"/>
              <a:ea typeface="Unna"/>
              <a:cs typeface="Unna"/>
              <a:sym typeface="Unna"/>
            </a:endParaRPr>
          </a:p>
        </p:txBody>
      </p:sp>
      <p:sp>
        <p:nvSpPr>
          <p:cNvPr id="443" name="Google Shape;443;p50"/>
          <p:cNvSpPr/>
          <p:nvPr/>
        </p:nvSpPr>
        <p:spPr>
          <a:xfrm>
            <a:off x="723363" y="1787413"/>
            <a:ext cx="183000" cy="183000"/>
          </a:xfrm>
          <a:prstGeom prst="roundRect">
            <a:avLst>
              <a:gd name="adj" fmla="val 72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0"/>
          <p:cNvSpPr/>
          <p:nvPr/>
        </p:nvSpPr>
        <p:spPr>
          <a:xfrm>
            <a:off x="723363" y="3146488"/>
            <a:ext cx="183000" cy="183000"/>
          </a:xfrm>
          <a:prstGeom prst="roundRect">
            <a:avLst>
              <a:gd name="adj" fmla="val 7295"/>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 name="Google Shape;445;p50"/>
          <p:cNvCxnSpPr/>
          <p:nvPr/>
        </p:nvCxnSpPr>
        <p:spPr>
          <a:xfrm>
            <a:off x="3433800" y="1058650"/>
            <a:ext cx="2276400" cy="0"/>
          </a:xfrm>
          <a:prstGeom prst="straightConnector1">
            <a:avLst/>
          </a:prstGeom>
          <a:noFill/>
          <a:ln w="9525" cap="flat" cmpd="sng">
            <a:solidFill>
              <a:schemeClr val="dk2"/>
            </a:solidFill>
            <a:prstDash val="solid"/>
            <a:round/>
            <a:headEnd type="none" w="med" len="med"/>
            <a:tailEnd type="none" w="med" len="med"/>
          </a:ln>
        </p:spPr>
      </p:cxnSp>
      <p:sp>
        <p:nvSpPr>
          <p:cNvPr id="446" name="Google Shape;446;p50"/>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Niche market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50"/>
        <p:cNvGrpSpPr/>
        <p:nvPr/>
      </p:nvGrpSpPr>
      <p:grpSpPr>
        <a:xfrm>
          <a:off x="0" y="0"/>
          <a:ext cx="0" cy="0"/>
          <a:chOff x="0" y="0"/>
          <a:chExt cx="0" cy="0"/>
        </a:xfrm>
      </p:grpSpPr>
      <p:cxnSp>
        <p:nvCxnSpPr>
          <p:cNvPr id="451" name="Google Shape;451;p51"/>
          <p:cNvCxnSpPr/>
          <p:nvPr/>
        </p:nvCxnSpPr>
        <p:spPr>
          <a:xfrm rot="10800000">
            <a:off x="2336250" y="2876763"/>
            <a:ext cx="4471500" cy="0"/>
          </a:xfrm>
          <a:prstGeom prst="straightConnector1">
            <a:avLst/>
          </a:prstGeom>
          <a:noFill/>
          <a:ln w="9525" cap="flat" cmpd="sng">
            <a:solidFill>
              <a:schemeClr val="dk2"/>
            </a:solidFill>
            <a:prstDash val="solid"/>
            <a:round/>
            <a:headEnd type="none" w="med" len="med"/>
            <a:tailEnd type="none" w="med" len="med"/>
          </a:ln>
        </p:spPr>
      </p:cxnSp>
      <p:sp>
        <p:nvSpPr>
          <p:cNvPr id="452" name="Google Shape;452;p51"/>
          <p:cNvSpPr txBox="1">
            <a:spLocks noGrp="1"/>
          </p:cNvSpPr>
          <p:nvPr>
            <p:ph type="title"/>
          </p:nvPr>
        </p:nvSpPr>
        <p:spPr>
          <a:xfrm>
            <a:off x="2015400" y="1749638"/>
            <a:ext cx="5113200" cy="121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325,458,700</a:t>
            </a:r>
            <a:endParaRPr/>
          </a:p>
        </p:txBody>
      </p:sp>
      <p:sp>
        <p:nvSpPr>
          <p:cNvPr id="453" name="Google Shape;453;p51"/>
          <p:cNvSpPr txBox="1">
            <a:spLocks noGrp="1"/>
          </p:cNvSpPr>
          <p:nvPr>
            <p:ph type="subTitle" idx="1"/>
          </p:nvPr>
        </p:nvSpPr>
        <p:spPr>
          <a:xfrm>
            <a:off x="2015400" y="3005363"/>
            <a:ext cx="5113200" cy="38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57"/>
        <p:cNvGrpSpPr/>
        <p:nvPr/>
      </p:nvGrpSpPr>
      <p:grpSpPr>
        <a:xfrm>
          <a:off x="0" y="0"/>
          <a:ext cx="0" cy="0"/>
          <a:chOff x="0" y="0"/>
          <a:chExt cx="0" cy="0"/>
        </a:xfrm>
      </p:grpSpPr>
      <p:cxnSp>
        <p:nvCxnSpPr>
          <p:cNvPr id="458" name="Google Shape;458;p52"/>
          <p:cNvCxnSpPr/>
          <p:nvPr/>
        </p:nvCxnSpPr>
        <p:spPr>
          <a:xfrm>
            <a:off x="3503250" y="1058650"/>
            <a:ext cx="2137500" cy="0"/>
          </a:xfrm>
          <a:prstGeom prst="straightConnector1">
            <a:avLst/>
          </a:prstGeom>
          <a:noFill/>
          <a:ln w="9525" cap="flat" cmpd="sng">
            <a:solidFill>
              <a:schemeClr val="dk2"/>
            </a:solidFill>
            <a:prstDash val="solid"/>
            <a:round/>
            <a:headEnd type="none" w="med" len="med"/>
            <a:tailEnd type="none" w="med" len="med"/>
          </a:ln>
        </p:spPr>
      </p:cxnSp>
      <p:sp>
        <p:nvSpPr>
          <p:cNvPr id="459" name="Google Shape;459;p52"/>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Project goals</a:t>
            </a:r>
            <a:endParaRPr/>
          </a:p>
        </p:txBody>
      </p:sp>
      <p:sp>
        <p:nvSpPr>
          <p:cNvPr id="460" name="Google Shape;460;p52"/>
          <p:cNvSpPr txBox="1">
            <a:spLocks noGrp="1"/>
          </p:cNvSpPr>
          <p:nvPr>
            <p:ph type="subTitle" idx="1"/>
          </p:nvPr>
        </p:nvSpPr>
        <p:spPr>
          <a:xfrm>
            <a:off x="983374" y="1515025"/>
            <a:ext cx="21600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461" name="Google Shape;461;p52"/>
          <p:cNvSpPr txBox="1">
            <a:spLocks noGrp="1"/>
          </p:cNvSpPr>
          <p:nvPr>
            <p:ph type="subTitle" idx="2"/>
          </p:nvPr>
        </p:nvSpPr>
        <p:spPr>
          <a:xfrm>
            <a:off x="983385" y="1923500"/>
            <a:ext cx="21600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eighth and farthest-known solar planet from the Sun</a:t>
            </a:r>
            <a:endParaRPr/>
          </a:p>
        </p:txBody>
      </p:sp>
      <p:sp>
        <p:nvSpPr>
          <p:cNvPr id="462" name="Google Shape;462;p52"/>
          <p:cNvSpPr txBox="1">
            <a:spLocks noGrp="1"/>
          </p:cNvSpPr>
          <p:nvPr>
            <p:ph type="subTitle" idx="3"/>
          </p:nvPr>
        </p:nvSpPr>
        <p:spPr>
          <a:xfrm>
            <a:off x="983374" y="3036850"/>
            <a:ext cx="21600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463" name="Google Shape;463;p52"/>
          <p:cNvSpPr txBox="1">
            <a:spLocks noGrp="1"/>
          </p:cNvSpPr>
          <p:nvPr>
            <p:ph type="subTitle" idx="4"/>
          </p:nvPr>
        </p:nvSpPr>
        <p:spPr>
          <a:xfrm>
            <a:off x="983385" y="3445325"/>
            <a:ext cx="21600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fifth planet from the Sun and the largest in the Solar System</a:t>
            </a:r>
            <a:endParaRPr/>
          </a:p>
        </p:txBody>
      </p:sp>
      <p:sp>
        <p:nvSpPr>
          <p:cNvPr id="464" name="Google Shape;464;p52"/>
          <p:cNvSpPr txBox="1">
            <a:spLocks noGrp="1"/>
          </p:cNvSpPr>
          <p:nvPr>
            <p:ph type="subTitle" idx="5"/>
          </p:nvPr>
        </p:nvSpPr>
        <p:spPr>
          <a:xfrm>
            <a:off x="6000624" y="1515025"/>
            <a:ext cx="21600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465" name="Google Shape;465;p52"/>
          <p:cNvSpPr txBox="1">
            <a:spLocks noGrp="1"/>
          </p:cNvSpPr>
          <p:nvPr>
            <p:ph type="subTitle" idx="6"/>
          </p:nvPr>
        </p:nvSpPr>
        <p:spPr>
          <a:xfrm>
            <a:off x="6000635" y="1923500"/>
            <a:ext cx="21600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with a radius of about nine times that on Earth</a:t>
            </a:r>
            <a:endParaRPr/>
          </a:p>
        </p:txBody>
      </p:sp>
      <p:sp>
        <p:nvSpPr>
          <p:cNvPr id="466" name="Google Shape;466;p52"/>
          <p:cNvSpPr txBox="1">
            <a:spLocks noGrp="1"/>
          </p:cNvSpPr>
          <p:nvPr>
            <p:ph type="subTitle" idx="7"/>
          </p:nvPr>
        </p:nvSpPr>
        <p:spPr>
          <a:xfrm>
            <a:off x="6000624" y="3036850"/>
            <a:ext cx="21600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467" name="Google Shape;467;p52"/>
          <p:cNvSpPr txBox="1">
            <a:spLocks noGrp="1"/>
          </p:cNvSpPr>
          <p:nvPr>
            <p:ph type="subTitle" idx="8"/>
          </p:nvPr>
        </p:nvSpPr>
        <p:spPr>
          <a:xfrm>
            <a:off x="6000635" y="3445325"/>
            <a:ext cx="21600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fourth planet from the Sun and it’s a cold place</a:t>
            </a:r>
            <a:endParaRPr/>
          </a:p>
        </p:txBody>
      </p:sp>
      <p:sp>
        <p:nvSpPr>
          <p:cNvPr id="468" name="Google Shape;468;p52"/>
          <p:cNvSpPr txBox="1">
            <a:spLocks noGrp="1"/>
          </p:cNvSpPr>
          <p:nvPr>
            <p:ph type="subTitle" idx="9"/>
          </p:nvPr>
        </p:nvSpPr>
        <p:spPr>
          <a:xfrm>
            <a:off x="3491999" y="1515025"/>
            <a:ext cx="21600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469" name="Google Shape;469;p52"/>
          <p:cNvSpPr txBox="1">
            <a:spLocks noGrp="1"/>
          </p:cNvSpPr>
          <p:nvPr>
            <p:ph type="subTitle" idx="13"/>
          </p:nvPr>
        </p:nvSpPr>
        <p:spPr>
          <a:xfrm>
            <a:off x="3492010" y="1923500"/>
            <a:ext cx="21600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also very high temperatures</a:t>
            </a:r>
            <a:endParaRPr/>
          </a:p>
        </p:txBody>
      </p:sp>
      <p:sp>
        <p:nvSpPr>
          <p:cNvPr id="470" name="Google Shape;470;p52"/>
          <p:cNvSpPr txBox="1">
            <a:spLocks noGrp="1"/>
          </p:cNvSpPr>
          <p:nvPr>
            <p:ph type="subTitle" idx="14"/>
          </p:nvPr>
        </p:nvSpPr>
        <p:spPr>
          <a:xfrm>
            <a:off x="3491999" y="3036850"/>
            <a:ext cx="21600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471" name="Google Shape;471;p52"/>
          <p:cNvSpPr txBox="1">
            <a:spLocks noGrp="1"/>
          </p:cNvSpPr>
          <p:nvPr>
            <p:ph type="subTitle" idx="15"/>
          </p:nvPr>
        </p:nvSpPr>
        <p:spPr>
          <a:xfrm>
            <a:off x="3492010" y="3445325"/>
            <a:ext cx="21600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of them all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53"/>
          <p:cNvSpPr txBox="1">
            <a:spLocks noGrp="1"/>
          </p:cNvSpPr>
          <p:nvPr>
            <p:ph type="title"/>
          </p:nvPr>
        </p:nvSpPr>
        <p:spPr>
          <a:xfrm>
            <a:off x="2280750" y="1762800"/>
            <a:ext cx="4582500" cy="161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dk2"/>
                </a:solidFill>
              </a:rPr>
              <a:t>words</a:t>
            </a:r>
            <a:endParaRPr>
              <a:solidFill>
                <a:schemeClr val="dk2"/>
              </a:solidFill>
            </a:endParaRPr>
          </a:p>
        </p:txBody>
      </p:sp>
      <p:cxnSp>
        <p:nvCxnSpPr>
          <p:cNvPr id="477" name="Google Shape;477;p53"/>
          <p:cNvCxnSpPr/>
          <p:nvPr/>
        </p:nvCxnSpPr>
        <p:spPr>
          <a:xfrm rot="10800000">
            <a:off x="3407250" y="3526975"/>
            <a:ext cx="23295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1"/>
        <p:cNvGrpSpPr/>
        <p:nvPr/>
      </p:nvGrpSpPr>
      <p:grpSpPr>
        <a:xfrm>
          <a:off x="0" y="0"/>
          <a:ext cx="0" cy="0"/>
          <a:chOff x="0" y="0"/>
          <a:chExt cx="0" cy="0"/>
        </a:xfrm>
      </p:grpSpPr>
      <p:cxnSp>
        <p:nvCxnSpPr>
          <p:cNvPr id="222" name="Google Shape;222;p36"/>
          <p:cNvCxnSpPr/>
          <p:nvPr/>
        </p:nvCxnSpPr>
        <p:spPr>
          <a:xfrm>
            <a:off x="2479650" y="1058650"/>
            <a:ext cx="4184700" cy="0"/>
          </a:xfrm>
          <a:prstGeom prst="straightConnector1">
            <a:avLst/>
          </a:prstGeom>
          <a:noFill/>
          <a:ln w="9525" cap="flat" cmpd="sng">
            <a:solidFill>
              <a:schemeClr val="dk2"/>
            </a:solidFill>
            <a:prstDash val="solid"/>
            <a:round/>
            <a:headEnd type="none" w="med" len="med"/>
            <a:tailEnd type="none" w="med" len="med"/>
          </a:ln>
        </p:spPr>
      </p:cxnSp>
      <p:sp>
        <p:nvSpPr>
          <p:cNvPr id="223" name="Google Shape;223;p36"/>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Contents of this template</a:t>
            </a:r>
            <a:endParaRPr/>
          </a:p>
        </p:txBody>
      </p:sp>
      <p:sp>
        <p:nvSpPr>
          <p:cNvPr id="224" name="Google Shape;224;p36"/>
          <p:cNvSpPr txBox="1">
            <a:spLocks noGrp="1"/>
          </p:cNvSpPr>
          <p:nvPr>
            <p:ph type="body" idx="1"/>
          </p:nvPr>
        </p:nvSpPr>
        <p:spPr>
          <a:xfrm>
            <a:off x="713250" y="1297400"/>
            <a:ext cx="7717500" cy="3327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t>Here’s what you’ll find in this </a:t>
            </a:r>
            <a:r>
              <a:rPr lang="en" sz="1200" b="1">
                <a:uFill>
                  <a:noFill/>
                </a:uFill>
                <a:hlinkClick r:id="rId4"/>
              </a:rPr>
              <a:t>Slidesgo</a:t>
            </a:r>
            <a:r>
              <a:rPr lang="en" sz="1200"/>
              <a:t> template: </a:t>
            </a:r>
            <a:endParaRPr sz="1200"/>
          </a:p>
          <a:p>
            <a:pPr marL="457200" lvl="0" indent="-304800" algn="l" rtl="0">
              <a:lnSpc>
                <a:spcPct val="100000"/>
              </a:lnSpc>
              <a:spcBef>
                <a:spcPts val="0"/>
              </a:spcBef>
              <a:spcAft>
                <a:spcPts val="0"/>
              </a:spcAft>
              <a:buClr>
                <a:schemeClr val="dk1"/>
              </a:buClr>
              <a:buSzPts val="1200"/>
              <a:buAutoNum type="arabicPeriod"/>
            </a:pPr>
            <a:r>
              <a:rPr lang="en" sz="1200"/>
              <a:t>A slide structure based on a project proposal, which you can easily adapt to your needs. For more info on how to edit the template, please visit </a:t>
            </a:r>
            <a:r>
              <a:rPr lang="en" sz="1200" b="1">
                <a:uFill>
                  <a:noFill/>
                </a:uFill>
                <a:hlinkClick r:id="rId5"/>
              </a:rPr>
              <a:t>Slidesgo School</a:t>
            </a:r>
            <a:r>
              <a:rPr lang="en" sz="1200"/>
              <a:t> or read our </a:t>
            </a:r>
            <a:r>
              <a:rPr lang="en" sz="1200" b="1">
                <a:uFill>
                  <a:noFill/>
                </a:uFill>
                <a:hlinkClick r:id="rId6"/>
              </a:rPr>
              <a:t>FAQs</a:t>
            </a:r>
            <a:r>
              <a:rPr lang="en" sz="1200"/>
              <a:t>.</a:t>
            </a:r>
            <a:endParaRPr sz="1200"/>
          </a:p>
          <a:p>
            <a:pPr marL="457200" lvl="0" indent="-304800" algn="l" rtl="0">
              <a:lnSpc>
                <a:spcPct val="100000"/>
              </a:lnSpc>
              <a:spcBef>
                <a:spcPts val="0"/>
              </a:spcBef>
              <a:spcAft>
                <a:spcPts val="0"/>
              </a:spcAft>
              <a:buClr>
                <a:schemeClr val="dk1"/>
              </a:buClr>
              <a:buSzPts val="1200"/>
              <a:buAutoNum type="arabicPeriod"/>
            </a:pPr>
            <a:r>
              <a:rPr lang="en" sz="1200"/>
              <a:t>An assortment of graphic resources that are suitable for use in the presentation can be found in the </a:t>
            </a:r>
            <a:r>
              <a:rPr lang="en" sz="1200" b="1">
                <a:uFill>
                  <a:noFill/>
                </a:uFill>
                <a:hlinkClick r:id="rId7" action="ppaction://hlinksldjump"/>
              </a:rPr>
              <a:t>alternative resources slide</a:t>
            </a:r>
            <a:r>
              <a:rPr lang="en" sz="1200"/>
              <a:t>.</a:t>
            </a:r>
            <a:endParaRPr sz="1200"/>
          </a:p>
          <a:p>
            <a:pPr marL="457200" lvl="0" indent="-304800" algn="l" rtl="0">
              <a:lnSpc>
                <a:spcPct val="100000"/>
              </a:lnSpc>
              <a:spcBef>
                <a:spcPts val="0"/>
              </a:spcBef>
              <a:spcAft>
                <a:spcPts val="0"/>
              </a:spcAft>
              <a:buClr>
                <a:schemeClr val="dk1"/>
              </a:buClr>
              <a:buSzPts val="1200"/>
              <a:buAutoNum type="arabicPeriod"/>
            </a:pPr>
            <a:r>
              <a:rPr lang="en" sz="1200"/>
              <a:t>A </a:t>
            </a:r>
            <a:r>
              <a:rPr lang="en" sz="1200" b="1">
                <a:uFill>
                  <a:noFill/>
                </a:uFill>
                <a:hlinkClick r:id="rId8" action="ppaction://hlinksldjump"/>
              </a:rPr>
              <a:t>thanks slide</a:t>
            </a:r>
            <a:r>
              <a:rPr lang="en" sz="1200"/>
              <a:t>, which you must keep so that proper credits for our design are given.</a:t>
            </a:r>
            <a:endParaRPr sz="1200"/>
          </a:p>
          <a:p>
            <a:pPr marL="457200" lvl="0" indent="-304800" algn="l" rtl="0">
              <a:lnSpc>
                <a:spcPct val="100000"/>
              </a:lnSpc>
              <a:spcBef>
                <a:spcPts val="0"/>
              </a:spcBef>
              <a:spcAft>
                <a:spcPts val="0"/>
              </a:spcAft>
              <a:buClr>
                <a:schemeClr val="dk1"/>
              </a:buClr>
              <a:buSzPts val="1200"/>
              <a:buAutoNum type="arabicPeriod"/>
            </a:pPr>
            <a:r>
              <a:rPr lang="en" sz="1200"/>
              <a:t>In the </a:t>
            </a:r>
            <a:r>
              <a:rPr lang="en" sz="1200" b="1">
                <a:uFill>
                  <a:noFill/>
                </a:uFill>
                <a:hlinkClick r:id="rId9" action="ppaction://hlinksldjump"/>
              </a:rPr>
              <a:t>resources slide</a:t>
            </a:r>
            <a:r>
              <a:rPr lang="en" sz="1200"/>
              <a:t>, where you’ll find links to all the elements used in the template.</a:t>
            </a:r>
            <a:endParaRPr sz="1200"/>
          </a:p>
          <a:p>
            <a:pPr marL="457200" lvl="0" indent="-304800" algn="l" rtl="0">
              <a:lnSpc>
                <a:spcPct val="100000"/>
              </a:lnSpc>
              <a:spcBef>
                <a:spcPts val="0"/>
              </a:spcBef>
              <a:spcAft>
                <a:spcPts val="0"/>
              </a:spcAft>
              <a:buClr>
                <a:schemeClr val="dk1"/>
              </a:buClr>
              <a:buSzPts val="1200"/>
              <a:buAutoNum type="arabicPeriod"/>
            </a:pPr>
            <a:r>
              <a:rPr lang="en" sz="1200" b="1">
                <a:uFill>
                  <a:noFill/>
                </a:uFill>
                <a:hlinkClick r:id="rId10" action="ppaction://hlinksldjump"/>
              </a:rPr>
              <a:t>Instructions for use</a:t>
            </a:r>
            <a:r>
              <a:rPr lang="en" sz="1200"/>
              <a:t>.</a:t>
            </a:r>
            <a:endParaRPr sz="1200"/>
          </a:p>
          <a:p>
            <a:pPr marL="457200" lvl="0" indent="-304800" algn="l" rtl="0">
              <a:lnSpc>
                <a:spcPct val="100000"/>
              </a:lnSpc>
              <a:spcBef>
                <a:spcPts val="0"/>
              </a:spcBef>
              <a:spcAft>
                <a:spcPts val="0"/>
              </a:spcAft>
              <a:buClr>
                <a:schemeClr val="dk1"/>
              </a:buClr>
              <a:buSzPts val="1200"/>
              <a:buAutoNum type="arabicPeriod"/>
            </a:pPr>
            <a:r>
              <a:rPr lang="en" sz="1200"/>
              <a:t>Final slides with:</a:t>
            </a:r>
            <a:endParaRPr sz="1200"/>
          </a:p>
          <a:p>
            <a:pPr marL="914400" lvl="0" indent="-304800" algn="l" rtl="0">
              <a:lnSpc>
                <a:spcPct val="100000"/>
              </a:lnSpc>
              <a:spcBef>
                <a:spcPts val="0"/>
              </a:spcBef>
              <a:spcAft>
                <a:spcPts val="0"/>
              </a:spcAft>
              <a:buSzPts val="1200"/>
              <a:buFont typeface="Lexend Deca"/>
              <a:buChar char="●"/>
            </a:pPr>
            <a:r>
              <a:rPr lang="en" sz="1200"/>
              <a:t>The </a:t>
            </a:r>
            <a:r>
              <a:rPr lang="en" sz="1200" b="1">
                <a:uFill>
                  <a:noFill/>
                </a:uFill>
                <a:hlinkClick r:id="rId11" action="ppaction://hlinksldjump"/>
              </a:rPr>
              <a:t>fonts and colors</a:t>
            </a:r>
            <a:r>
              <a:rPr lang="en" sz="1200"/>
              <a:t> used in the template.</a:t>
            </a:r>
            <a:endParaRPr sz="1200"/>
          </a:p>
          <a:p>
            <a:pPr marL="914400" lvl="0" indent="-304800" algn="l" rtl="0">
              <a:lnSpc>
                <a:spcPct val="100000"/>
              </a:lnSpc>
              <a:spcBef>
                <a:spcPts val="0"/>
              </a:spcBef>
              <a:spcAft>
                <a:spcPts val="0"/>
              </a:spcAft>
              <a:buSzPts val="1200"/>
              <a:buFont typeface="Lexend Deca"/>
              <a:buChar char="●"/>
            </a:pPr>
            <a:r>
              <a:rPr lang="en" sz="1200"/>
              <a:t>A </a:t>
            </a:r>
            <a:r>
              <a:rPr lang="en" sz="1200" b="1">
                <a:uFill>
                  <a:noFill/>
                </a:uFill>
                <a:hlinkClick r:id="rId12" action="ppaction://hlinksldjump"/>
              </a:rPr>
              <a:t>selection of illustrations</a:t>
            </a:r>
            <a:r>
              <a:rPr lang="en" sz="1200" b="1">
                <a:uFill>
                  <a:noFill/>
                </a:uFill>
                <a:hlinkClick r:id="" action="ppaction://noaction"/>
              </a:rPr>
              <a:t>.</a:t>
            </a:r>
            <a:r>
              <a:rPr lang="en" sz="1200"/>
              <a:t> You can also customize and animate them as you wish with the online editor. Visit</a:t>
            </a:r>
            <a:r>
              <a:rPr lang="en" sz="1200" b="1"/>
              <a:t> </a:t>
            </a:r>
            <a:r>
              <a:rPr lang="en" sz="1200" b="1">
                <a:uFill>
                  <a:noFill/>
                </a:uFill>
                <a:hlinkClick r:id="rId13"/>
              </a:rPr>
              <a:t>Storyset</a:t>
            </a:r>
            <a:r>
              <a:rPr lang="en" sz="1200"/>
              <a:t> to find more. </a:t>
            </a:r>
            <a:endParaRPr sz="1200"/>
          </a:p>
          <a:p>
            <a:pPr marL="914400" lvl="0" indent="-304800" algn="l" rtl="0">
              <a:lnSpc>
                <a:spcPct val="100000"/>
              </a:lnSpc>
              <a:spcBef>
                <a:spcPts val="0"/>
              </a:spcBef>
              <a:spcAft>
                <a:spcPts val="0"/>
              </a:spcAft>
              <a:buSzPts val="1200"/>
              <a:buFont typeface="Lexend Deca"/>
              <a:buChar char="●"/>
            </a:pPr>
            <a:r>
              <a:rPr lang="en" sz="1200"/>
              <a:t>More </a:t>
            </a:r>
            <a:r>
              <a:rPr lang="en" sz="1200" b="1">
                <a:uFill>
                  <a:noFill/>
                </a:uFill>
                <a:hlinkClick r:id="rId14" action="ppaction://hlinksldjump"/>
              </a:rPr>
              <a:t>infographic resources</a:t>
            </a:r>
            <a:r>
              <a:rPr lang="en" sz="1200"/>
              <a:t>, whose size and color can be edited. </a:t>
            </a:r>
            <a:endParaRPr sz="1200"/>
          </a:p>
          <a:p>
            <a:pPr marL="914400" lvl="0" indent="-304800" algn="l" rtl="0">
              <a:lnSpc>
                <a:spcPct val="100000"/>
              </a:lnSpc>
              <a:spcBef>
                <a:spcPts val="0"/>
              </a:spcBef>
              <a:spcAft>
                <a:spcPts val="0"/>
              </a:spcAft>
              <a:buSzPts val="1200"/>
              <a:buFont typeface="Lexend Deca"/>
              <a:buChar char="●"/>
            </a:pPr>
            <a:r>
              <a:rPr lang="en" sz="1200"/>
              <a:t>Sets of </a:t>
            </a:r>
            <a:r>
              <a:rPr lang="en" sz="1200" b="1">
                <a:uFill>
                  <a:noFill/>
                </a:uFill>
                <a:hlinkClick r:id="rId15" action="ppaction://hlinksldjump"/>
              </a:rPr>
              <a:t>customizable icons</a:t>
            </a:r>
            <a:r>
              <a:rPr lang="en" sz="1200"/>
              <a:t> of the following themes: general, business, avatar, creative process, education, help &amp; support, medical, nature, performing arts, SEO &amp; marketing, and teamwork.</a:t>
            </a:r>
            <a:endParaRPr sz="1200"/>
          </a:p>
          <a:p>
            <a:pPr marL="0" lvl="0" indent="0" algn="l" rtl="0">
              <a:lnSpc>
                <a:spcPct val="100000"/>
              </a:lnSpc>
              <a:spcBef>
                <a:spcPts val="0"/>
              </a:spcBef>
              <a:spcAft>
                <a:spcPts val="0"/>
              </a:spcAft>
              <a:buNone/>
            </a:pPr>
            <a:r>
              <a:rPr lang="en" sz="1200"/>
              <a:t>You can delete this slide when you’re done editing the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81"/>
        <p:cNvGrpSpPr/>
        <p:nvPr/>
      </p:nvGrpSpPr>
      <p:grpSpPr>
        <a:xfrm>
          <a:off x="0" y="0"/>
          <a:ext cx="0" cy="0"/>
          <a:chOff x="0" y="0"/>
          <a:chExt cx="0" cy="0"/>
        </a:xfrm>
      </p:grpSpPr>
      <p:cxnSp>
        <p:nvCxnSpPr>
          <p:cNvPr id="482" name="Google Shape;482;p54"/>
          <p:cNvCxnSpPr/>
          <p:nvPr/>
        </p:nvCxnSpPr>
        <p:spPr>
          <a:xfrm>
            <a:off x="3167550" y="1058650"/>
            <a:ext cx="2808900" cy="0"/>
          </a:xfrm>
          <a:prstGeom prst="straightConnector1">
            <a:avLst/>
          </a:prstGeom>
          <a:noFill/>
          <a:ln w="9525" cap="flat" cmpd="sng">
            <a:solidFill>
              <a:schemeClr val="dk2"/>
            </a:solidFill>
            <a:prstDash val="solid"/>
            <a:round/>
            <a:headEnd type="none" w="med" len="med"/>
            <a:tailEnd type="none" w="med" len="med"/>
          </a:ln>
        </p:spPr>
      </p:cxnSp>
      <p:pic>
        <p:nvPicPr>
          <p:cNvPr id="483" name="Google Shape;483;p54">
            <a:hlinkClick r:id="rId3"/>
          </p:cNvPr>
          <p:cNvPicPr preferRelativeResize="0"/>
          <p:nvPr/>
        </p:nvPicPr>
        <p:blipFill rotWithShape="1">
          <a:blip r:embed="rId4">
            <a:alphaModFix/>
          </a:blip>
          <a:srcRect l="1133" t="3721" r="1143" b="3711"/>
          <a:stretch/>
        </p:blipFill>
        <p:spPr>
          <a:xfrm>
            <a:off x="4170950" y="1613800"/>
            <a:ext cx="4150101" cy="2430599"/>
          </a:xfrm>
          <a:prstGeom prst="rect">
            <a:avLst/>
          </a:prstGeom>
          <a:noFill/>
          <a:ln>
            <a:noFill/>
          </a:ln>
        </p:spPr>
      </p:pic>
      <p:sp>
        <p:nvSpPr>
          <p:cNvPr id="484" name="Google Shape;484;p54"/>
          <p:cNvSpPr txBox="1"/>
          <p:nvPr/>
        </p:nvSpPr>
        <p:spPr>
          <a:xfrm>
            <a:off x="713225" y="4320125"/>
            <a:ext cx="7717500" cy="27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aleway"/>
                <a:ea typeface="Raleway"/>
                <a:cs typeface="Raleway"/>
                <a:sym typeface="Raleway"/>
              </a:rPr>
              <a:t>Follow the link in the graph to modify its data and then paste the new one here. </a:t>
            </a:r>
            <a:r>
              <a:rPr lang="en" sz="1200">
                <a:solidFill>
                  <a:srgbClr val="FFFFFF"/>
                </a:solidFill>
                <a:uFill>
                  <a:noFill/>
                </a:uFill>
                <a:latin typeface="Raleway Medium"/>
                <a:ea typeface="Raleway Medium"/>
                <a:cs typeface="Raleway Medium"/>
                <a:sym typeface="Raleway Medium"/>
                <a:hlinkClick r:id="rId5">
                  <a:extLst>
                    <a:ext uri="{A12FA001-AC4F-418D-AE19-62706E023703}">
                      <ahyp:hlinkClr xmlns:ahyp="http://schemas.microsoft.com/office/drawing/2018/hyperlinkcolor" val="tx"/>
                    </a:ext>
                  </a:extLst>
                </a:hlinkClick>
              </a:rPr>
              <a:t>For more info, </a:t>
            </a:r>
            <a:r>
              <a:rPr lang="en" sz="1200">
                <a:solidFill>
                  <a:srgbClr val="FFFFFF"/>
                </a:solidFill>
                <a:uFill>
                  <a:noFill/>
                </a:uFill>
                <a:latin typeface="Raleway SemiBold"/>
                <a:ea typeface="Raleway SemiBold"/>
                <a:cs typeface="Raleway SemiBold"/>
                <a:sym typeface="Raleway SemiBold"/>
                <a:hlinkClick r:id="rId5">
                  <a:extLst>
                    <a:ext uri="{A12FA001-AC4F-418D-AE19-62706E023703}">
                      <ahyp:hlinkClr xmlns:ahyp="http://schemas.microsoft.com/office/drawing/2018/hyperlinkcolor" val="tx"/>
                    </a:ext>
                  </a:extLst>
                </a:hlinkClick>
              </a:rPr>
              <a:t>click here</a:t>
            </a:r>
            <a:endParaRPr sz="1200">
              <a:solidFill>
                <a:srgbClr val="FFFFFF"/>
              </a:solidFill>
              <a:latin typeface="Raleway SemiBold"/>
              <a:ea typeface="Raleway SemiBold"/>
              <a:cs typeface="Raleway SemiBold"/>
              <a:sym typeface="Raleway SemiBold"/>
            </a:endParaRPr>
          </a:p>
        </p:txBody>
      </p:sp>
      <p:sp>
        <p:nvSpPr>
          <p:cNvPr id="485" name="Google Shape;485;p54"/>
          <p:cNvSpPr txBox="1"/>
          <p:nvPr/>
        </p:nvSpPr>
        <p:spPr>
          <a:xfrm>
            <a:off x="989875" y="1600900"/>
            <a:ext cx="2407800" cy="751800"/>
          </a:xfrm>
          <a:prstGeom prst="rect">
            <a:avLst/>
          </a:prstGeom>
          <a:noFill/>
          <a:ln>
            <a:noFill/>
          </a:ln>
        </p:spPr>
        <p:txBody>
          <a:bodyPr spcFirstLastPara="1" wrap="square" lIns="91425" tIns="91425" rIns="91425" bIns="91425" anchor="ctr" anchorCtr="0">
            <a:noAutofit/>
          </a:bodyPr>
          <a:lstStyle/>
          <a:p>
            <a:pPr marL="0" lvl="0" indent="0" algn="l" rtl="0">
              <a:lnSpc>
                <a:spcPct val="75000"/>
              </a:lnSpc>
              <a:spcBef>
                <a:spcPts val="0"/>
              </a:spcBef>
              <a:spcAft>
                <a:spcPts val="0"/>
              </a:spcAft>
              <a:buNone/>
            </a:pPr>
            <a:r>
              <a:rPr lang="en" sz="4800">
                <a:solidFill>
                  <a:srgbClr val="FFFFFF"/>
                </a:solidFill>
                <a:latin typeface="Unna"/>
                <a:ea typeface="Unna"/>
                <a:cs typeface="Unna"/>
                <a:sym typeface="Unna"/>
              </a:rPr>
              <a:t>$35,000</a:t>
            </a:r>
            <a:endParaRPr sz="4800">
              <a:solidFill>
                <a:schemeClr val="dk2"/>
              </a:solidFill>
              <a:latin typeface="Unna"/>
              <a:ea typeface="Unna"/>
              <a:cs typeface="Unna"/>
              <a:sym typeface="Unna"/>
            </a:endParaRPr>
          </a:p>
        </p:txBody>
      </p:sp>
      <p:sp>
        <p:nvSpPr>
          <p:cNvPr id="486" name="Google Shape;486;p54"/>
          <p:cNvSpPr txBox="1"/>
          <p:nvPr/>
        </p:nvSpPr>
        <p:spPr>
          <a:xfrm>
            <a:off x="989875" y="2315438"/>
            <a:ext cx="2407800" cy="27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Raleway"/>
                <a:ea typeface="Raleway"/>
                <a:cs typeface="Raleway"/>
                <a:sym typeface="Raleway"/>
              </a:rPr>
              <a:t>Expected income for 2022</a:t>
            </a:r>
            <a:endParaRPr>
              <a:solidFill>
                <a:schemeClr val="dk2"/>
              </a:solidFill>
              <a:latin typeface="Raleway"/>
              <a:ea typeface="Raleway"/>
              <a:cs typeface="Raleway"/>
              <a:sym typeface="Raleway"/>
            </a:endParaRPr>
          </a:p>
        </p:txBody>
      </p:sp>
      <p:sp>
        <p:nvSpPr>
          <p:cNvPr id="487" name="Google Shape;487;p54"/>
          <p:cNvSpPr txBox="1"/>
          <p:nvPr/>
        </p:nvSpPr>
        <p:spPr>
          <a:xfrm>
            <a:off x="989875" y="2987250"/>
            <a:ext cx="2407800" cy="751800"/>
          </a:xfrm>
          <a:prstGeom prst="rect">
            <a:avLst/>
          </a:prstGeom>
          <a:noFill/>
          <a:ln>
            <a:noFill/>
          </a:ln>
        </p:spPr>
        <p:txBody>
          <a:bodyPr spcFirstLastPara="1" wrap="square" lIns="91425" tIns="91425" rIns="91425" bIns="91425" anchor="ctr" anchorCtr="0">
            <a:noAutofit/>
          </a:bodyPr>
          <a:lstStyle/>
          <a:p>
            <a:pPr marL="0" lvl="0" indent="0" algn="l" rtl="0">
              <a:lnSpc>
                <a:spcPct val="75000"/>
              </a:lnSpc>
              <a:spcBef>
                <a:spcPts val="0"/>
              </a:spcBef>
              <a:spcAft>
                <a:spcPts val="0"/>
              </a:spcAft>
              <a:buNone/>
            </a:pPr>
            <a:r>
              <a:rPr lang="en" sz="4800">
                <a:solidFill>
                  <a:srgbClr val="FFFFFF"/>
                </a:solidFill>
                <a:latin typeface="Unna"/>
                <a:ea typeface="Unna"/>
                <a:cs typeface="Unna"/>
                <a:sym typeface="Unna"/>
              </a:rPr>
              <a:t>10,000</a:t>
            </a:r>
            <a:endParaRPr sz="4800">
              <a:solidFill>
                <a:schemeClr val="dk2"/>
              </a:solidFill>
              <a:latin typeface="Unna"/>
              <a:ea typeface="Unna"/>
              <a:cs typeface="Unna"/>
              <a:sym typeface="Unna"/>
            </a:endParaRPr>
          </a:p>
        </p:txBody>
      </p:sp>
      <p:sp>
        <p:nvSpPr>
          <p:cNvPr id="488" name="Google Shape;488;p54"/>
          <p:cNvSpPr txBox="1"/>
          <p:nvPr/>
        </p:nvSpPr>
        <p:spPr>
          <a:xfrm>
            <a:off x="989875" y="3701788"/>
            <a:ext cx="2407800" cy="27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Raleway"/>
                <a:ea typeface="Raleway"/>
                <a:cs typeface="Raleway"/>
                <a:sym typeface="Raleway"/>
              </a:rPr>
              <a:t>Potential buyers next year</a:t>
            </a:r>
            <a:endParaRPr>
              <a:solidFill>
                <a:schemeClr val="dk2"/>
              </a:solidFill>
              <a:latin typeface="Raleway"/>
              <a:ea typeface="Raleway"/>
              <a:cs typeface="Raleway"/>
              <a:sym typeface="Raleway"/>
            </a:endParaRPr>
          </a:p>
        </p:txBody>
      </p:sp>
      <p:sp>
        <p:nvSpPr>
          <p:cNvPr id="489" name="Google Shape;489;p54"/>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Predicted results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cxnSp>
        <p:nvCxnSpPr>
          <p:cNvPr id="494" name="Google Shape;494;p55"/>
          <p:cNvCxnSpPr/>
          <p:nvPr/>
        </p:nvCxnSpPr>
        <p:spPr>
          <a:xfrm>
            <a:off x="5181050" y="2951575"/>
            <a:ext cx="2649300" cy="0"/>
          </a:xfrm>
          <a:prstGeom prst="straightConnector1">
            <a:avLst/>
          </a:prstGeom>
          <a:noFill/>
          <a:ln w="9525" cap="flat" cmpd="sng">
            <a:solidFill>
              <a:schemeClr val="dk2"/>
            </a:solidFill>
            <a:prstDash val="solid"/>
            <a:round/>
            <a:headEnd type="none" w="med" len="med"/>
            <a:tailEnd type="none" w="med" len="med"/>
          </a:ln>
        </p:spPr>
      </p:cxnSp>
      <p:sp>
        <p:nvSpPr>
          <p:cNvPr id="495" name="Google Shape;495;p55"/>
          <p:cNvSpPr txBox="1">
            <a:spLocks noGrp="1"/>
          </p:cNvSpPr>
          <p:nvPr>
            <p:ph type="title"/>
          </p:nvPr>
        </p:nvSpPr>
        <p:spPr>
          <a:xfrm>
            <a:off x="4978100" y="2078750"/>
            <a:ext cx="3055200" cy="8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Sneak peek</a:t>
            </a:r>
            <a:endParaRPr/>
          </a:p>
        </p:txBody>
      </p:sp>
      <p:sp>
        <p:nvSpPr>
          <p:cNvPr id="496" name="Google Shape;496;p55"/>
          <p:cNvSpPr txBox="1">
            <a:spLocks noGrp="1"/>
          </p:cNvSpPr>
          <p:nvPr>
            <p:ph type="subTitle" idx="1"/>
          </p:nvPr>
        </p:nvSpPr>
        <p:spPr>
          <a:xfrm>
            <a:off x="4978100" y="3178125"/>
            <a:ext cx="3055200" cy="52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497" name="Google Shape;497;p55"/>
          <p:cNvSpPr txBox="1">
            <a:spLocks noGrp="1"/>
          </p:cNvSpPr>
          <p:nvPr>
            <p:ph type="title" idx="2"/>
          </p:nvPr>
        </p:nvSpPr>
        <p:spPr>
          <a:xfrm>
            <a:off x="4978100" y="1282525"/>
            <a:ext cx="3055200" cy="8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grpSp>
        <p:nvGrpSpPr>
          <p:cNvPr id="502" name="Google Shape;502;p56"/>
          <p:cNvGrpSpPr/>
          <p:nvPr/>
        </p:nvGrpSpPr>
        <p:grpSpPr>
          <a:xfrm>
            <a:off x="1130250" y="1806250"/>
            <a:ext cx="3540900" cy="2045700"/>
            <a:chOff x="1130250" y="1806250"/>
            <a:chExt cx="3540900" cy="2045700"/>
          </a:xfrm>
        </p:grpSpPr>
        <p:sp>
          <p:nvSpPr>
            <p:cNvPr id="503" name="Google Shape;503;p56"/>
            <p:cNvSpPr/>
            <p:nvPr/>
          </p:nvSpPr>
          <p:spPr>
            <a:xfrm>
              <a:off x="1130250" y="1806250"/>
              <a:ext cx="3540900" cy="2045700"/>
            </a:xfrm>
            <a:prstGeom prst="roundRect">
              <a:avLst>
                <a:gd name="adj" fmla="val 7295"/>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6"/>
            <p:cNvSpPr/>
            <p:nvPr/>
          </p:nvSpPr>
          <p:spPr>
            <a:xfrm>
              <a:off x="4465750" y="2768350"/>
              <a:ext cx="121500" cy="121500"/>
            </a:xfrm>
            <a:prstGeom prst="roundRect">
              <a:avLst>
                <a:gd name="adj" fmla="val 72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6"/>
            <p:cNvSpPr/>
            <p:nvPr/>
          </p:nvSpPr>
          <p:spPr>
            <a:xfrm>
              <a:off x="1243675" y="2671750"/>
              <a:ext cx="56700" cy="314700"/>
            </a:xfrm>
            <a:prstGeom prst="roundRect">
              <a:avLst>
                <a:gd name="adj" fmla="val 72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56"/>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Sneak peek</a:t>
            </a:r>
            <a:endParaRPr/>
          </a:p>
        </p:txBody>
      </p:sp>
      <p:sp>
        <p:nvSpPr>
          <p:cNvPr id="507" name="Google Shape;507;p56"/>
          <p:cNvSpPr txBox="1">
            <a:spLocks noGrp="1"/>
          </p:cNvSpPr>
          <p:nvPr>
            <p:ph type="subTitle" idx="1"/>
          </p:nvPr>
        </p:nvSpPr>
        <p:spPr>
          <a:xfrm>
            <a:off x="5373750" y="2255950"/>
            <a:ext cx="2750400" cy="114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508" name="Google Shape;508;p56"/>
          <p:cNvPicPr preferRelativeResize="0"/>
          <p:nvPr/>
        </p:nvPicPr>
        <p:blipFill>
          <a:blip r:embed="rId3">
            <a:alphaModFix/>
          </a:blip>
          <a:stretch>
            <a:fillRect/>
          </a:stretch>
        </p:blipFill>
        <p:spPr>
          <a:xfrm>
            <a:off x="1416774" y="1996746"/>
            <a:ext cx="2959800" cy="1664700"/>
          </a:xfrm>
          <a:prstGeom prst="roundRect">
            <a:avLst>
              <a:gd name="adj" fmla="val 7474"/>
            </a:avLst>
          </a:prstGeom>
          <a:noFill/>
          <a:ln w="9525" cap="flat" cmpd="sng">
            <a:solidFill>
              <a:schemeClr val="dk2"/>
            </a:solidFill>
            <a:prstDash val="solid"/>
            <a:round/>
            <a:headEnd type="none" w="sm" len="sm"/>
            <a:tailEnd type="none" w="sm" len="sm"/>
          </a:ln>
        </p:spPr>
      </p:pic>
      <p:cxnSp>
        <p:nvCxnSpPr>
          <p:cNvPr id="509" name="Google Shape;509;p56"/>
          <p:cNvCxnSpPr/>
          <p:nvPr/>
        </p:nvCxnSpPr>
        <p:spPr>
          <a:xfrm>
            <a:off x="3612150" y="1058650"/>
            <a:ext cx="19197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57"/>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Sneak peek</a:t>
            </a:r>
            <a:endParaRPr/>
          </a:p>
        </p:txBody>
      </p:sp>
      <p:cxnSp>
        <p:nvCxnSpPr>
          <p:cNvPr id="515" name="Google Shape;515;p57"/>
          <p:cNvCxnSpPr/>
          <p:nvPr/>
        </p:nvCxnSpPr>
        <p:spPr>
          <a:xfrm>
            <a:off x="3612150" y="1058650"/>
            <a:ext cx="1919700" cy="0"/>
          </a:xfrm>
          <a:prstGeom prst="straightConnector1">
            <a:avLst/>
          </a:prstGeom>
          <a:noFill/>
          <a:ln w="9525" cap="flat" cmpd="sng">
            <a:solidFill>
              <a:schemeClr val="dk2"/>
            </a:solidFill>
            <a:prstDash val="solid"/>
            <a:round/>
            <a:headEnd type="none" w="med" len="med"/>
            <a:tailEnd type="none" w="med" len="med"/>
          </a:ln>
        </p:spPr>
      </p:cxnSp>
      <p:sp>
        <p:nvSpPr>
          <p:cNvPr id="516" name="Google Shape;516;p57"/>
          <p:cNvSpPr txBox="1">
            <a:spLocks noGrp="1"/>
          </p:cNvSpPr>
          <p:nvPr>
            <p:ph type="subTitle" idx="1"/>
          </p:nvPr>
        </p:nvSpPr>
        <p:spPr>
          <a:xfrm flipH="1">
            <a:off x="1130250" y="2255950"/>
            <a:ext cx="2750400" cy="114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517" name="Google Shape;517;p57"/>
          <p:cNvPicPr preferRelativeResize="0"/>
          <p:nvPr/>
        </p:nvPicPr>
        <p:blipFill rotWithShape="1">
          <a:blip r:embed="rId3">
            <a:alphaModFix/>
          </a:blip>
          <a:srcRect t="9"/>
          <a:stretch/>
        </p:blipFill>
        <p:spPr>
          <a:xfrm>
            <a:off x="4756598" y="1853279"/>
            <a:ext cx="2772000" cy="1559100"/>
          </a:xfrm>
          <a:prstGeom prst="roundRect">
            <a:avLst>
              <a:gd name="adj" fmla="val 7474"/>
            </a:avLst>
          </a:prstGeom>
          <a:noFill/>
          <a:ln w="9525" cap="flat" cmpd="sng">
            <a:solidFill>
              <a:schemeClr val="dk2"/>
            </a:solidFill>
            <a:prstDash val="solid"/>
            <a:round/>
            <a:headEnd type="none" w="sm" len="sm"/>
            <a:tailEnd type="none" w="sm" len="sm"/>
          </a:ln>
        </p:spPr>
      </p:pic>
      <p:grpSp>
        <p:nvGrpSpPr>
          <p:cNvPr id="518" name="Google Shape;518;p57"/>
          <p:cNvGrpSpPr/>
          <p:nvPr/>
        </p:nvGrpSpPr>
        <p:grpSpPr>
          <a:xfrm>
            <a:off x="4583175" y="1674850"/>
            <a:ext cx="3118500" cy="2308504"/>
            <a:chOff x="4583175" y="1674850"/>
            <a:chExt cx="3118500" cy="2308504"/>
          </a:xfrm>
        </p:grpSpPr>
        <p:sp>
          <p:nvSpPr>
            <p:cNvPr id="519" name="Google Shape;519;p57"/>
            <p:cNvSpPr/>
            <p:nvPr/>
          </p:nvSpPr>
          <p:spPr>
            <a:xfrm>
              <a:off x="4583175" y="1674850"/>
              <a:ext cx="3118500" cy="1981800"/>
            </a:xfrm>
            <a:prstGeom prst="roundRect">
              <a:avLst>
                <a:gd name="adj" fmla="val 7295"/>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0" name="Google Shape;520;p57"/>
            <p:cNvCxnSpPr/>
            <p:nvPr/>
          </p:nvCxnSpPr>
          <p:spPr>
            <a:xfrm rot="10800000" flipH="1">
              <a:off x="5858042" y="3661093"/>
              <a:ext cx="50100" cy="187500"/>
            </a:xfrm>
            <a:prstGeom prst="straightConnector1">
              <a:avLst/>
            </a:prstGeom>
            <a:noFill/>
            <a:ln w="9525" cap="flat" cmpd="sng">
              <a:solidFill>
                <a:schemeClr val="dk2"/>
              </a:solidFill>
              <a:prstDash val="solid"/>
              <a:round/>
              <a:headEnd type="none" w="med" len="med"/>
              <a:tailEnd type="none" w="med" len="med"/>
            </a:ln>
          </p:spPr>
        </p:cxnSp>
        <p:cxnSp>
          <p:nvCxnSpPr>
            <p:cNvPr id="521" name="Google Shape;521;p57"/>
            <p:cNvCxnSpPr/>
            <p:nvPr/>
          </p:nvCxnSpPr>
          <p:spPr>
            <a:xfrm rot="10800000">
              <a:off x="6376774" y="3661093"/>
              <a:ext cx="50100" cy="187500"/>
            </a:xfrm>
            <a:prstGeom prst="straightConnector1">
              <a:avLst/>
            </a:prstGeom>
            <a:noFill/>
            <a:ln w="9525" cap="flat" cmpd="sng">
              <a:solidFill>
                <a:schemeClr val="dk2"/>
              </a:solidFill>
              <a:prstDash val="solid"/>
              <a:round/>
              <a:headEnd type="none" w="med" len="med"/>
              <a:tailEnd type="none" w="med" len="med"/>
            </a:ln>
          </p:spPr>
        </p:cxnSp>
        <p:sp>
          <p:nvSpPr>
            <p:cNvPr id="522" name="Google Shape;522;p57"/>
            <p:cNvSpPr/>
            <p:nvPr/>
          </p:nvSpPr>
          <p:spPr>
            <a:xfrm>
              <a:off x="6076014" y="3470258"/>
              <a:ext cx="132900" cy="132900"/>
            </a:xfrm>
            <a:prstGeom prst="roundRect">
              <a:avLst>
                <a:gd name="adj" fmla="val 72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7"/>
            <p:cNvSpPr/>
            <p:nvPr/>
          </p:nvSpPr>
          <p:spPr>
            <a:xfrm>
              <a:off x="5546849" y="3847154"/>
              <a:ext cx="1191600" cy="136200"/>
            </a:xfrm>
            <a:prstGeom prst="roundRect">
              <a:avLst>
                <a:gd name="adj" fmla="val 1836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7"/>
        <p:cNvGrpSpPr/>
        <p:nvPr/>
      </p:nvGrpSpPr>
      <p:grpSpPr>
        <a:xfrm>
          <a:off x="0" y="0"/>
          <a:ext cx="0" cy="0"/>
          <a:chOff x="0" y="0"/>
          <a:chExt cx="0" cy="0"/>
        </a:xfrm>
      </p:grpSpPr>
      <p:sp>
        <p:nvSpPr>
          <p:cNvPr id="528" name="Google Shape;528;p58"/>
          <p:cNvSpPr txBox="1">
            <a:spLocks noGrp="1"/>
          </p:cNvSpPr>
          <p:nvPr>
            <p:ph type="title"/>
          </p:nvPr>
        </p:nvSpPr>
        <p:spPr>
          <a:xfrm>
            <a:off x="631250" y="539500"/>
            <a:ext cx="3352800" cy="7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t>
            </a:r>
            <a:r>
              <a:rPr lang="en">
                <a:solidFill>
                  <a:schemeClr val="dk2"/>
                </a:solidFill>
              </a:rPr>
              <a:t>is worth</a:t>
            </a:r>
            <a:r>
              <a:rPr lang="en"/>
              <a:t> a thousand words</a:t>
            </a:r>
            <a:endParaRPr/>
          </a:p>
        </p:txBody>
      </p:sp>
      <p:cxnSp>
        <p:nvCxnSpPr>
          <p:cNvPr id="529" name="Google Shape;529;p58"/>
          <p:cNvCxnSpPr/>
          <p:nvPr/>
        </p:nvCxnSpPr>
        <p:spPr>
          <a:xfrm>
            <a:off x="713225" y="1410024"/>
            <a:ext cx="3011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graphicFrame>
        <p:nvGraphicFramePr>
          <p:cNvPr id="534" name="Google Shape;534;p59"/>
          <p:cNvGraphicFramePr/>
          <p:nvPr/>
        </p:nvGraphicFramePr>
        <p:xfrm>
          <a:off x="1126238" y="1685625"/>
          <a:ext cx="3000000" cy="3000000"/>
        </p:xfrm>
        <a:graphic>
          <a:graphicData uri="http://schemas.openxmlformats.org/drawingml/2006/table">
            <a:tbl>
              <a:tblPr>
                <a:noFill/>
                <a:tableStyleId>{5A044F38-FC49-46A8-A978-0ADA86D17A3D}</a:tableStyleId>
              </a:tblPr>
              <a:tblGrid>
                <a:gridCol w="1462275">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555750">
                <a:tc>
                  <a:txBody>
                    <a:bodyPr/>
                    <a:lstStyle/>
                    <a:p>
                      <a:pPr marL="0" lvl="0" indent="0" algn="ctr" rtl="0">
                        <a:spcBef>
                          <a:spcPts val="0"/>
                        </a:spcBef>
                        <a:spcAft>
                          <a:spcPts val="0"/>
                        </a:spcAft>
                        <a:buNone/>
                      </a:pPr>
                      <a:endParaRPr sz="2400">
                        <a:solidFill>
                          <a:schemeClr val="dk1"/>
                        </a:solidFill>
                        <a:latin typeface="Unna"/>
                        <a:ea typeface="Unna"/>
                        <a:cs typeface="Unna"/>
                        <a:sym typeface="Unna"/>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chemeClr val="dk1"/>
                        </a:solidFill>
                        <a:latin typeface="Unna"/>
                        <a:ea typeface="Unna"/>
                        <a:cs typeface="Unna"/>
                        <a:sym typeface="Unna"/>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Unna"/>
                          <a:ea typeface="Unna"/>
                          <a:cs typeface="Unna"/>
                          <a:sym typeface="Unna"/>
                        </a:rPr>
                        <a:t>Phase 1</a:t>
                      </a:r>
                      <a:endParaRPr sz="2400">
                        <a:solidFill>
                          <a:schemeClr val="dk1"/>
                        </a:solidFill>
                        <a:latin typeface="Unna"/>
                        <a:ea typeface="Unna"/>
                        <a:cs typeface="Unna"/>
                        <a:sym typeface="Unn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Unna"/>
                          <a:ea typeface="Unna"/>
                          <a:cs typeface="Unna"/>
                          <a:sym typeface="Unna"/>
                        </a:rPr>
                        <a:t>Phase 2</a:t>
                      </a:r>
                      <a:endParaRPr sz="2400">
                        <a:solidFill>
                          <a:schemeClr val="dk1"/>
                        </a:solidFill>
                        <a:latin typeface="Unna"/>
                        <a:ea typeface="Unna"/>
                        <a:cs typeface="Unna"/>
                        <a:sym typeface="Unn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10125">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Unna"/>
                          <a:ea typeface="Unna"/>
                          <a:cs typeface="Unna"/>
                          <a:sym typeface="Unna"/>
                        </a:rPr>
                        <a:t>Stage 1</a:t>
                      </a:r>
                      <a:endParaRPr sz="2400">
                        <a:solidFill>
                          <a:schemeClr val="dk1"/>
                        </a:solidFill>
                        <a:latin typeface="Unna"/>
                        <a:ea typeface="Unna"/>
                        <a:cs typeface="Unna"/>
                        <a:sym typeface="Unn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Raleway"/>
                          <a:ea typeface="Raleway"/>
                          <a:cs typeface="Raleway"/>
                          <a:sym typeface="Raleway"/>
                        </a:rPr>
                        <a:t>Jupiter is the biggest planet</a:t>
                      </a:r>
                      <a:endParaRPr>
                        <a:solidFill>
                          <a:schemeClr val="dk1"/>
                        </a:solidFill>
                        <a:latin typeface="Raleway"/>
                        <a:ea typeface="Raleway"/>
                        <a:cs typeface="Raleway"/>
                        <a:sym typeface="Raleway"/>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Raleway"/>
                          <a:ea typeface="Raleway"/>
                          <a:cs typeface="Raleway"/>
                          <a:sym typeface="Raleway"/>
                        </a:rPr>
                        <a:t>It’s a gas giant and has several rings</a:t>
                      </a:r>
                      <a:endParaRPr>
                        <a:solidFill>
                          <a:schemeClr val="dk1"/>
                        </a:solidFill>
                        <a:latin typeface="Raleway"/>
                        <a:ea typeface="Raleway"/>
                        <a:cs typeface="Raleway"/>
                        <a:sym typeface="Raleway"/>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710125">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Unna"/>
                          <a:ea typeface="Unna"/>
                          <a:cs typeface="Unna"/>
                          <a:sym typeface="Unna"/>
                        </a:rPr>
                        <a:t>Stage 2</a:t>
                      </a:r>
                      <a:endParaRPr sz="2400">
                        <a:solidFill>
                          <a:schemeClr val="dk1"/>
                        </a:solidFill>
                        <a:latin typeface="Unna"/>
                        <a:ea typeface="Unna"/>
                        <a:cs typeface="Unna"/>
                        <a:sym typeface="Unn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Raleway"/>
                          <a:ea typeface="Raleway"/>
                          <a:cs typeface="Raleway"/>
                          <a:sym typeface="Raleway"/>
                        </a:rPr>
                        <a:t>Neptune is very far away from us</a:t>
                      </a:r>
                      <a:endParaRPr>
                        <a:solidFill>
                          <a:schemeClr val="dk1"/>
                        </a:solidFill>
                        <a:latin typeface="Raleway"/>
                        <a:ea typeface="Raleway"/>
                        <a:cs typeface="Raleway"/>
                        <a:sym typeface="Raleway"/>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Raleway"/>
                          <a:ea typeface="Raleway"/>
                          <a:cs typeface="Raleway"/>
                          <a:sym typeface="Raleway"/>
                        </a:rPr>
                        <a:t>Despite being red, Mars is a cold place</a:t>
                      </a:r>
                      <a:endParaRPr>
                        <a:solidFill>
                          <a:schemeClr val="dk1"/>
                        </a:solidFill>
                        <a:latin typeface="Raleway"/>
                        <a:ea typeface="Raleway"/>
                        <a:cs typeface="Raleway"/>
                        <a:sym typeface="Raleway"/>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710125">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Unna"/>
                          <a:ea typeface="Unna"/>
                          <a:cs typeface="Unna"/>
                          <a:sym typeface="Unna"/>
                        </a:rPr>
                        <a:t>Stage 3</a:t>
                      </a:r>
                      <a:endParaRPr sz="2400">
                        <a:solidFill>
                          <a:schemeClr val="dk1"/>
                        </a:solidFill>
                        <a:latin typeface="Unna"/>
                        <a:ea typeface="Unna"/>
                        <a:cs typeface="Unna"/>
                        <a:sym typeface="Unn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Raleway"/>
                          <a:ea typeface="Raleway"/>
                          <a:cs typeface="Raleway"/>
                          <a:sym typeface="Raleway"/>
                        </a:rPr>
                        <a:t>Mercury is the smallest planet</a:t>
                      </a:r>
                      <a:endParaRPr>
                        <a:solidFill>
                          <a:schemeClr val="dk1"/>
                        </a:solidFill>
                        <a:latin typeface="Raleway"/>
                        <a:ea typeface="Raleway"/>
                        <a:cs typeface="Raleway"/>
                        <a:sym typeface="Raleway"/>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Raleway"/>
                          <a:ea typeface="Raleway"/>
                          <a:cs typeface="Raleway"/>
                          <a:sym typeface="Raleway"/>
                        </a:rPr>
                        <a:t>Venus has a beautiful name</a:t>
                      </a:r>
                      <a:endParaRPr>
                        <a:solidFill>
                          <a:schemeClr val="dk1"/>
                        </a:solidFill>
                        <a:latin typeface="Raleway"/>
                        <a:ea typeface="Raleway"/>
                        <a:cs typeface="Raleway"/>
                        <a:sym typeface="Raleway"/>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535" name="Google Shape;535;p59"/>
          <p:cNvGrpSpPr/>
          <p:nvPr/>
        </p:nvGrpSpPr>
        <p:grpSpPr>
          <a:xfrm>
            <a:off x="1592487" y="2346073"/>
            <a:ext cx="538621" cy="451340"/>
            <a:chOff x="1592488" y="2346073"/>
            <a:chExt cx="538621" cy="451340"/>
          </a:xfrm>
        </p:grpSpPr>
        <p:sp>
          <p:nvSpPr>
            <p:cNvPr id="536" name="Google Shape;536;p59"/>
            <p:cNvSpPr/>
            <p:nvPr/>
          </p:nvSpPr>
          <p:spPr>
            <a:xfrm>
              <a:off x="1592487" y="2349091"/>
              <a:ext cx="426870" cy="448322"/>
            </a:xfrm>
            <a:custGeom>
              <a:avLst/>
              <a:gdLst/>
              <a:ahLst/>
              <a:cxnLst/>
              <a:rect l="l" t="t" r="r" b="b"/>
              <a:pathLst>
                <a:path w="10467" h="10993" extrusionOk="0">
                  <a:moveTo>
                    <a:pt x="2654" y="0"/>
                  </a:moveTo>
                  <a:cubicBezTo>
                    <a:pt x="2553" y="0"/>
                    <a:pt x="2449" y="44"/>
                    <a:pt x="2362" y="130"/>
                  </a:cubicBezTo>
                  <a:lnTo>
                    <a:pt x="169" y="2347"/>
                  </a:lnTo>
                  <a:cubicBezTo>
                    <a:pt x="49" y="2468"/>
                    <a:pt x="1" y="2637"/>
                    <a:pt x="97" y="2781"/>
                  </a:cubicBezTo>
                  <a:lnTo>
                    <a:pt x="1422" y="5311"/>
                  </a:lnTo>
                  <a:lnTo>
                    <a:pt x="1784" y="4950"/>
                  </a:lnTo>
                  <a:cubicBezTo>
                    <a:pt x="2064" y="4669"/>
                    <a:pt x="2423" y="4535"/>
                    <a:pt x="2781" y="4535"/>
                  </a:cubicBezTo>
                  <a:cubicBezTo>
                    <a:pt x="3190" y="4535"/>
                    <a:pt x="3597" y="4712"/>
                    <a:pt x="3880" y="5046"/>
                  </a:cubicBezTo>
                  <a:cubicBezTo>
                    <a:pt x="4121" y="5287"/>
                    <a:pt x="4242" y="5576"/>
                    <a:pt x="4266" y="5890"/>
                  </a:cubicBezTo>
                  <a:cubicBezTo>
                    <a:pt x="4579" y="5914"/>
                    <a:pt x="4892" y="6058"/>
                    <a:pt x="5133" y="6299"/>
                  </a:cubicBezTo>
                  <a:lnTo>
                    <a:pt x="5254" y="6420"/>
                  </a:lnTo>
                  <a:cubicBezTo>
                    <a:pt x="5471" y="6637"/>
                    <a:pt x="5591" y="6926"/>
                    <a:pt x="5615" y="7239"/>
                  </a:cubicBezTo>
                  <a:cubicBezTo>
                    <a:pt x="6796" y="7336"/>
                    <a:pt x="7350" y="8806"/>
                    <a:pt x="6483" y="9649"/>
                  </a:cubicBezTo>
                  <a:lnTo>
                    <a:pt x="6073" y="10059"/>
                  </a:lnTo>
                  <a:lnTo>
                    <a:pt x="6868" y="10854"/>
                  </a:lnTo>
                  <a:cubicBezTo>
                    <a:pt x="6958" y="10943"/>
                    <a:pt x="7074" y="10993"/>
                    <a:pt x="7206" y="10993"/>
                  </a:cubicBezTo>
                  <a:cubicBezTo>
                    <a:pt x="7252" y="10993"/>
                    <a:pt x="7301" y="10987"/>
                    <a:pt x="7350" y="10974"/>
                  </a:cubicBezTo>
                  <a:cubicBezTo>
                    <a:pt x="7712" y="10878"/>
                    <a:pt x="7808" y="10396"/>
                    <a:pt x="7567" y="10155"/>
                  </a:cubicBezTo>
                  <a:cubicBezTo>
                    <a:pt x="7374" y="9986"/>
                    <a:pt x="7374" y="9697"/>
                    <a:pt x="7567" y="9528"/>
                  </a:cubicBezTo>
                  <a:cubicBezTo>
                    <a:pt x="7654" y="9429"/>
                    <a:pt x="7767" y="9381"/>
                    <a:pt x="7883" y="9381"/>
                  </a:cubicBezTo>
                  <a:cubicBezTo>
                    <a:pt x="7990" y="9381"/>
                    <a:pt x="8101" y="9423"/>
                    <a:pt x="8194" y="9504"/>
                  </a:cubicBezTo>
                  <a:cubicBezTo>
                    <a:pt x="8281" y="9614"/>
                    <a:pt x="8409" y="9669"/>
                    <a:pt x="8538" y="9669"/>
                  </a:cubicBezTo>
                  <a:cubicBezTo>
                    <a:pt x="8692" y="9669"/>
                    <a:pt x="8849" y="9590"/>
                    <a:pt x="8941" y="9432"/>
                  </a:cubicBezTo>
                  <a:cubicBezTo>
                    <a:pt x="9061" y="9263"/>
                    <a:pt x="9037" y="8998"/>
                    <a:pt x="8893" y="8830"/>
                  </a:cubicBezTo>
                  <a:cubicBezTo>
                    <a:pt x="8700" y="8661"/>
                    <a:pt x="8700" y="8372"/>
                    <a:pt x="8893" y="8203"/>
                  </a:cubicBezTo>
                  <a:cubicBezTo>
                    <a:pt x="8977" y="8119"/>
                    <a:pt x="9091" y="8077"/>
                    <a:pt x="9206" y="8077"/>
                  </a:cubicBezTo>
                  <a:cubicBezTo>
                    <a:pt x="9320" y="8077"/>
                    <a:pt x="9435" y="8119"/>
                    <a:pt x="9519" y="8203"/>
                  </a:cubicBezTo>
                  <a:lnTo>
                    <a:pt x="9543" y="8227"/>
                  </a:lnTo>
                  <a:cubicBezTo>
                    <a:pt x="9567" y="8251"/>
                    <a:pt x="9567" y="8251"/>
                    <a:pt x="9567" y="8251"/>
                  </a:cubicBezTo>
                  <a:cubicBezTo>
                    <a:pt x="9668" y="8341"/>
                    <a:pt x="9775" y="8378"/>
                    <a:pt x="9875" y="8378"/>
                  </a:cubicBezTo>
                  <a:cubicBezTo>
                    <a:pt x="10207" y="8378"/>
                    <a:pt x="10466" y="7964"/>
                    <a:pt x="10170" y="7649"/>
                  </a:cubicBezTo>
                  <a:lnTo>
                    <a:pt x="10073" y="7552"/>
                  </a:lnTo>
                  <a:lnTo>
                    <a:pt x="7350" y="4854"/>
                  </a:lnTo>
                  <a:lnTo>
                    <a:pt x="7013" y="5167"/>
                  </a:lnTo>
                  <a:cubicBezTo>
                    <a:pt x="6739" y="5465"/>
                    <a:pt x="6344" y="5616"/>
                    <a:pt x="5949" y="5616"/>
                  </a:cubicBezTo>
                  <a:cubicBezTo>
                    <a:pt x="5579" y="5616"/>
                    <a:pt x="5209" y="5483"/>
                    <a:pt x="4941" y="5215"/>
                  </a:cubicBezTo>
                  <a:cubicBezTo>
                    <a:pt x="4290" y="4661"/>
                    <a:pt x="4290" y="3600"/>
                    <a:pt x="4892" y="3022"/>
                  </a:cubicBezTo>
                  <a:lnTo>
                    <a:pt x="5977" y="1986"/>
                  </a:lnTo>
                  <a:lnTo>
                    <a:pt x="2844" y="58"/>
                  </a:lnTo>
                  <a:cubicBezTo>
                    <a:pt x="2786" y="20"/>
                    <a:pt x="2721" y="0"/>
                    <a:pt x="2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9"/>
            <p:cNvSpPr/>
            <p:nvPr/>
          </p:nvSpPr>
          <p:spPr>
            <a:xfrm>
              <a:off x="1633761" y="2570589"/>
              <a:ext cx="97348" cy="91434"/>
            </a:xfrm>
            <a:custGeom>
              <a:avLst/>
              <a:gdLst/>
              <a:ahLst/>
              <a:cxnLst/>
              <a:rect l="l" t="t" r="r" b="b"/>
              <a:pathLst>
                <a:path w="2387" h="2242" extrusionOk="0">
                  <a:moveTo>
                    <a:pt x="1784" y="1"/>
                  </a:moveTo>
                  <a:cubicBezTo>
                    <a:pt x="1651" y="1"/>
                    <a:pt x="1519" y="49"/>
                    <a:pt x="1422" y="145"/>
                  </a:cubicBezTo>
                  <a:lnTo>
                    <a:pt x="193" y="1350"/>
                  </a:lnTo>
                  <a:cubicBezTo>
                    <a:pt x="1" y="1567"/>
                    <a:pt x="1" y="1881"/>
                    <a:pt x="193" y="2097"/>
                  </a:cubicBezTo>
                  <a:cubicBezTo>
                    <a:pt x="290" y="2194"/>
                    <a:pt x="410" y="2242"/>
                    <a:pt x="555" y="2242"/>
                  </a:cubicBezTo>
                  <a:cubicBezTo>
                    <a:pt x="699" y="2242"/>
                    <a:pt x="820" y="2170"/>
                    <a:pt x="916" y="2097"/>
                  </a:cubicBezTo>
                  <a:lnTo>
                    <a:pt x="2145" y="868"/>
                  </a:lnTo>
                  <a:lnTo>
                    <a:pt x="2242" y="748"/>
                  </a:lnTo>
                  <a:cubicBezTo>
                    <a:pt x="2386" y="627"/>
                    <a:pt x="2386" y="386"/>
                    <a:pt x="2242" y="266"/>
                  </a:cubicBezTo>
                  <a:lnTo>
                    <a:pt x="2145" y="145"/>
                  </a:lnTo>
                  <a:cubicBezTo>
                    <a:pt x="2049" y="49"/>
                    <a:pt x="1916" y="1"/>
                    <a:pt x="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9"/>
            <p:cNvSpPr/>
            <p:nvPr/>
          </p:nvSpPr>
          <p:spPr>
            <a:xfrm>
              <a:off x="1807703" y="2346073"/>
              <a:ext cx="323405" cy="272713"/>
            </a:xfrm>
            <a:custGeom>
              <a:avLst/>
              <a:gdLst/>
              <a:ahLst/>
              <a:cxnLst/>
              <a:rect l="l" t="t" r="r" b="b"/>
              <a:pathLst>
                <a:path w="7930" h="6687" extrusionOk="0">
                  <a:moveTo>
                    <a:pt x="5285" y="0"/>
                  </a:moveTo>
                  <a:cubicBezTo>
                    <a:pt x="5215" y="0"/>
                    <a:pt x="5146" y="20"/>
                    <a:pt x="5086" y="60"/>
                  </a:cubicBezTo>
                  <a:lnTo>
                    <a:pt x="3206" y="1192"/>
                  </a:lnTo>
                  <a:cubicBezTo>
                    <a:pt x="2820" y="1361"/>
                    <a:pt x="2483" y="1578"/>
                    <a:pt x="2194" y="1867"/>
                  </a:cubicBezTo>
                  <a:lnTo>
                    <a:pt x="242" y="3747"/>
                  </a:lnTo>
                  <a:cubicBezTo>
                    <a:pt x="25" y="3940"/>
                    <a:pt x="1" y="4325"/>
                    <a:pt x="194" y="4542"/>
                  </a:cubicBezTo>
                  <a:cubicBezTo>
                    <a:pt x="311" y="4712"/>
                    <a:pt x="492" y="4797"/>
                    <a:pt x="676" y="4797"/>
                  </a:cubicBezTo>
                  <a:cubicBezTo>
                    <a:pt x="831" y="4797"/>
                    <a:pt x="988" y="4736"/>
                    <a:pt x="1109" y="4614"/>
                  </a:cubicBezTo>
                  <a:lnTo>
                    <a:pt x="1760" y="3964"/>
                  </a:lnTo>
                  <a:cubicBezTo>
                    <a:pt x="1844" y="3879"/>
                    <a:pt x="1959" y="3837"/>
                    <a:pt x="2073" y="3837"/>
                  </a:cubicBezTo>
                  <a:cubicBezTo>
                    <a:pt x="2188" y="3837"/>
                    <a:pt x="2302" y="3879"/>
                    <a:pt x="2387" y="3964"/>
                  </a:cubicBezTo>
                  <a:lnTo>
                    <a:pt x="5110" y="6687"/>
                  </a:lnTo>
                  <a:lnTo>
                    <a:pt x="6001" y="5843"/>
                  </a:lnTo>
                  <a:cubicBezTo>
                    <a:pt x="6628" y="5265"/>
                    <a:pt x="7327" y="3674"/>
                    <a:pt x="7833" y="2783"/>
                  </a:cubicBezTo>
                  <a:cubicBezTo>
                    <a:pt x="7929" y="2614"/>
                    <a:pt x="7881" y="2421"/>
                    <a:pt x="7760" y="2301"/>
                  </a:cubicBezTo>
                  <a:lnTo>
                    <a:pt x="5567" y="108"/>
                  </a:lnTo>
                  <a:cubicBezTo>
                    <a:pt x="5483" y="38"/>
                    <a:pt x="5383" y="0"/>
                    <a:pt x="52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9"/>
            <p:cNvSpPr/>
            <p:nvPr/>
          </p:nvSpPr>
          <p:spPr>
            <a:xfrm>
              <a:off x="1744814" y="2680909"/>
              <a:ext cx="95390" cy="91924"/>
            </a:xfrm>
            <a:custGeom>
              <a:avLst/>
              <a:gdLst/>
              <a:ahLst/>
              <a:cxnLst/>
              <a:rect l="l" t="t" r="r" b="b"/>
              <a:pathLst>
                <a:path w="2339" h="2254" extrusionOk="0">
                  <a:moveTo>
                    <a:pt x="1772" y="1"/>
                  </a:moveTo>
                  <a:cubicBezTo>
                    <a:pt x="1633" y="1"/>
                    <a:pt x="1495" y="55"/>
                    <a:pt x="1398" y="164"/>
                  </a:cubicBezTo>
                  <a:lnTo>
                    <a:pt x="193" y="1368"/>
                  </a:lnTo>
                  <a:cubicBezTo>
                    <a:pt x="1" y="1561"/>
                    <a:pt x="1" y="1899"/>
                    <a:pt x="193" y="2091"/>
                  </a:cubicBezTo>
                  <a:cubicBezTo>
                    <a:pt x="290" y="2200"/>
                    <a:pt x="422" y="2254"/>
                    <a:pt x="555" y="2254"/>
                  </a:cubicBezTo>
                  <a:cubicBezTo>
                    <a:pt x="687" y="2254"/>
                    <a:pt x="820" y="2200"/>
                    <a:pt x="916" y="2091"/>
                  </a:cubicBezTo>
                  <a:lnTo>
                    <a:pt x="2145" y="886"/>
                  </a:lnTo>
                  <a:cubicBezTo>
                    <a:pt x="2338" y="694"/>
                    <a:pt x="2338" y="356"/>
                    <a:pt x="2145" y="164"/>
                  </a:cubicBezTo>
                  <a:cubicBezTo>
                    <a:pt x="2049" y="55"/>
                    <a:pt x="1910" y="1"/>
                    <a:pt x="1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9"/>
            <p:cNvSpPr/>
            <p:nvPr/>
          </p:nvSpPr>
          <p:spPr>
            <a:xfrm>
              <a:off x="1688818" y="2625647"/>
              <a:ext cx="97307" cy="91434"/>
            </a:xfrm>
            <a:custGeom>
              <a:avLst/>
              <a:gdLst/>
              <a:ahLst/>
              <a:cxnLst/>
              <a:rect l="l" t="t" r="r" b="b"/>
              <a:pathLst>
                <a:path w="2386" h="2242" extrusionOk="0">
                  <a:moveTo>
                    <a:pt x="1783" y="0"/>
                  </a:moveTo>
                  <a:cubicBezTo>
                    <a:pt x="1651" y="0"/>
                    <a:pt x="1518" y="49"/>
                    <a:pt x="1422" y="145"/>
                  </a:cubicBezTo>
                  <a:lnTo>
                    <a:pt x="193" y="1374"/>
                  </a:lnTo>
                  <a:cubicBezTo>
                    <a:pt x="0" y="1567"/>
                    <a:pt x="0" y="1904"/>
                    <a:pt x="193" y="2097"/>
                  </a:cubicBezTo>
                  <a:cubicBezTo>
                    <a:pt x="313" y="2193"/>
                    <a:pt x="434" y="2241"/>
                    <a:pt x="578" y="2241"/>
                  </a:cubicBezTo>
                  <a:cubicBezTo>
                    <a:pt x="699" y="2241"/>
                    <a:pt x="844" y="2193"/>
                    <a:pt x="940" y="2097"/>
                  </a:cubicBezTo>
                  <a:lnTo>
                    <a:pt x="2265" y="771"/>
                  </a:lnTo>
                  <a:cubicBezTo>
                    <a:pt x="2386" y="627"/>
                    <a:pt x="2386" y="386"/>
                    <a:pt x="2265" y="265"/>
                  </a:cubicBezTo>
                  <a:lnTo>
                    <a:pt x="2145" y="145"/>
                  </a:lnTo>
                  <a:cubicBezTo>
                    <a:pt x="2048" y="49"/>
                    <a:pt x="1916" y="0"/>
                    <a:pt x="1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59"/>
          <p:cNvGrpSpPr/>
          <p:nvPr/>
        </p:nvGrpSpPr>
        <p:grpSpPr>
          <a:xfrm>
            <a:off x="1637775" y="3793588"/>
            <a:ext cx="448052" cy="448055"/>
            <a:chOff x="1637775" y="3793588"/>
            <a:chExt cx="448052" cy="448055"/>
          </a:xfrm>
        </p:grpSpPr>
        <p:sp>
          <p:nvSpPr>
            <p:cNvPr id="542" name="Google Shape;542;p59"/>
            <p:cNvSpPr/>
            <p:nvPr/>
          </p:nvSpPr>
          <p:spPr>
            <a:xfrm>
              <a:off x="1977878" y="3793588"/>
              <a:ext cx="107135" cy="100086"/>
            </a:xfrm>
            <a:custGeom>
              <a:avLst/>
              <a:gdLst/>
              <a:ahLst/>
              <a:cxnLst/>
              <a:rect l="l" t="t" r="r" b="b"/>
              <a:pathLst>
                <a:path w="3158" h="2934" extrusionOk="0">
                  <a:moveTo>
                    <a:pt x="1615" y="0"/>
                  </a:moveTo>
                  <a:cubicBezTo>
                    <a:pt x="1519" y="0"/>
                    <a:pt x="1422" y="48"/>
                    <a:pt x="1374" y="145"/>
                  </a:cubicBezTo>
                  <a:lnTo>
                    <a:pt x="1085" y="771"/>
                  </a:lnTo>
                  <a:cubicBezTo>
                    <a:pt x="1061" y="795"/>
                    <a:pt x="1037" y="819"/>
                    <a:pt x="988" y="819"/>
                  </a:cubicBezTo>
                  <a:lnTo>
                    <a:pt x="314" y="916"/>
                  </a:lnTo>
                  <a:cubicBezTo>
                    <a:pt x="97" y="964"/>
                    <a:pt x="0" y="1229"/>
                    <a:pt x="169" y="1374"/>
                  </a:cubicBezTo>
                  <a:lnTo>
                    <a:pt x="651" y="1856"/>
                  </a:lnTo>
                  <a:cubicBezTo>
                    <a:pt x="699" y="1880"/>
                    <a:pt x="699" y="1904"/>
                    <a:pt x="699" y="1952"/>
                  </a:cubicBezTo>
                  <a:lnTo>
                    <a:pt x="579" y="2627"/>
                  </a:lnTo>
                  <a:cubicBezTo>
                    <a:pt x="579" y="2699"/>
                    <a:pt x="579" y="2771"/>
                    <a:pt x="627" y="2844"/>
                  </a:cubicBezTo>
                  <a:cubicBezTo>
                    <a:pt x="685" y="2902"/>
                    <a:pt x="752" y="2934"/>
                    <a:pt x="823" y="2934"/>
                  </a:cubicBezTo>
                  <a:cubicBezTo>
                    <a:pt x="869" y="2934"/>
                    <a:pt x="917" y="2920"/>
                    <a:pt x="964" y="2892"/>
                  </a:cubicBezTo>
                  <a:lnTo>
                    <a:pt x="1567" y="2579"/>
                  </a:lnTo>
                  <a:cubicBezTo>
                    <a:pt x="1579" y="2567"/>
                    <a:pt x="1597" y="2561"/>
                    <a:pt x="1615" y="2561"/>
                  </a:cubicBezTo>
                  <a:cubicBezTo>
                    <a:pt x="1633" y="2561"/>
                    <a:pt x="1651" y="2567"/>
                    <a:pt x="1663" y="2579"/>
                  </a:cubicBezTo>
                  <a:lnTo>
                    <a:pt x="2266" y="2892"/>
                  </a:lnTo>
                  <a:cubicBezTo>
                    <a:pt x="2310" y="2920"/>
                    <a:pt x="2357" y="2932"/>
                    <a:pt x="2402" y="2932"/>
                  </a:cubicBezTo>
                  <a:cubicBezTo>
                    <a:pt x="2554" y="2932"/>
                    <a:pt x="2688" y="2794"/>
                    <a:pt x="2651" y="2627"/>
                  </a:cubicBezTo>
                  <a:lnTo>
                    <a:pt x="2531" y="1952"/>
                  </a:lnTo>
                  <a:cubicBezTo>
                    <a:pt x="2531" y="1904"/>
                    <a:pt x="2531" y="1880"/>
                    <a:pt x="2579" y="1856"/>
                  </a:cubicBezTo>
                  <a:lnTo>
                    <a:pt x="3061" y="1374"/>
                  </a:lnTo>
                  <a:cubicBezTo>
                    <a:pt x="3133" y="1277"/>
                    <a:pt x="3157" y="1157"/>
                    <a:pt x="3109" y="1036"/>
                  </a:cubicBezTo>
                  <a:cubicBezTo>
                    <a:pt x="3061" y="988"/>
                    <a:pt x="2988" y="940"/>
                    <a:pt x="2916" y="916"/>
                  </a:cubicBezTo>
                  <a:lnTo>
                    <a:pt x="2241" y="819"/>
                  </a:lnTo>
                  <a:cubicBezTo>
                    <a:pt x="2193" y="819"/>
                    <a:pt x="2169" y="795"/>
                    <a:pt x="2145" y="771"/>
                  </a:cubicBezTo>
                  <a:lnTo>
                    <a:pt x="1856" y="145"/>
                  </a:lnTo>
                  <a:cubicBezTo>
                    <a:pt x="1808" y="48"/>
                    <a:pt x="1711" y="0"/>
                    <a:pt x="1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9"/>
            <p:cNvSpPr/>
            <p:nvPr/>
          </p:nvSpPr>
          <p:spPr>
            <a:xfrm>
              <a:off x="1963968" y="4125690"/>
              <a:ext cx="121859" cy="115744"/>
            </a:xfrm>
            <a:custGeom>
              <a:avLst/>
              <a:gdLst/>
              <a:ahLst/>
              <a:cxnLst/>
              <a:rect l="l" t="t" r="r" b="b"/>
              <a:pathLst>
                <a:path w="3592" h="3393" extrusionOk="0">
                  <a:moveTo>
                    <a:pt x="1784" y="1"/>
                  </a:moveTo>
                  <a:cubicBezTo>
                    <a:pt x="1688" y="1"/>
                    <a:pt x="1591" y="49"/>
                    <a:pt x="1543" y="145"/>
                  </a:cubicBezTo>
                  <a:lnTo>
                    <a:pt x="1181" y="916"/>
                  </a:lnTo>
                  <a:cubicBezTo>
                    <a:pt x="1157" y="940"/>
                    <a:pt x="1133" y="965"/>
                    <a:pt x="1085" y="989"/>
                  </a:cubicBezTo>
                  <a:lnTo>
                    <a:pt x="242" y="1109"/>
                  </a:lnTo>
                  <a:cubicBezTo>
                    <a:pt x="169" y="1109"/>
                    <a:pt x="97" y="1157"/>
                    <a:pt x="73" y="1230"/>
                  </a:cubicBezTo>
                  <a:cubicBezTo>
                    <a:pt x="1" y="1326"/>
                    <a:pt x="1" y="1471"/>
                    <a:pt x="97" y="1543"/>
                  </a:cubicBezTo>
                  <a:lnTo>
                    <a:pt x="724" y="2145"/>
                  </a:lnTo>
                  <a:cubicBezTo>
                    <a:pt x="748" y="2169"/>
                    <a:pt x="748" y="2193"/>
                    <a:pt x="748" y="2242"/>
                  </a:cubicBezTo>
                  <a:lnTo>
                    <a:pt x="603" y="3061"/>
                  </a:lnTo>
                  <a:cubicBezTo>
                    <a:pt x="579" y="3157"/>
                    <a:pt x="603" y="3230"/>
                    <a:pt x="651" y="3302"/>
                  </a:cubicBezTo>
                  <a:cubicBezTo>
                    <a:pt x="708" y="3358"/>
                    <a:pt x="773" y="3382"/>
                    <a:pt x="841" y="3382"/>
                  </a:cubicBezTo>
                  <a:cubicBezTo>
                    <a:pt x="889" y="3382"/>
                    <a:pt x="939" y="3370"/>
                    <a:pt x="989" y="3350"/>
                  </a:cubicBezTo>
                  <a:lnTo>
                    <a:pt x="1736" y="2965"/>
                  </a:lnTo>
                  <a:cubicBezTo>
                    <a:pt x="1748" y="2953"/>
                    <a:pt x="1766" y="2947"/>
                    <a:pt x="1784" y="2947"/>
                  </a:cubicBezTo>
                  <a:cubicBezTo>
                    <a:pt x="1802" y="2947"/>
                    <a:pt x="1820" y="2953"/>
                    <a:pt x="1832" y="2965"/>
                  </a:cubicBezTo>
                  <a:lnTo>
                    <a:pt x="2603" y="3350"/>
                  </a:lnTo>
                  <a:cubicBezTo>
                    <a:pt x="2641" y="3379"/>
                    <a:pt x="2687" y="3392"/>
                    <a:pt x="2732" y="3392"/>
                  </a:cubicBezTo>
                  <a:cubicBezTo>
                    <a:pt x="2802" y="3392"/>
                    <a:pt x="2873" y="3360"/>
                    <a:pt x="2917" y="3302"/>
                  </a:cubicBezTo>
                  <a:cubicBezTo>
                    <a:pt x="2965" y="3230"/>
                    <a:pt x="2989" y="3157"/>
                    <a:pt x="2965" y="3085"/>
                  </a:cubicBezTo>
                  <a:lnTo>
                    <a:pt x="2820" y="2242"/>
                  </a:lnTo>
                  <a:cubicBezTo>
                    <a:pt x="2820" y="2193"/>
                    <a:pt x="2844" y="2169"/>
                    <a:pt x="2868" y="2145"/>
                  </a:cubicBezTo>
                  <a:lnTo>
                    <a:pt x="3471" y="1543"/>
                  </a:lnTo>
                  <a:cubicBezTo>
                    <a:pt x="3567" y="1471"/>
                    <a:pt x="3591" y="1326"/>
                    <a:pt x="3519" y="1230"/>
                  </a:cubicBezTo>
                  <a:cubicBezTo>
                    <a:pt x="3471" y="1157"/>
                    <a:pt x="3398" y="1109"/>
                    <a:pt x="3326" y="1109"/>
                  </a:cubicBezTo>
                  <a:lnTo>
                    <a:pt x="2483" y="989"/>
                  </a:lnTo>
                  <a:cubicBezTo>
                    <a:pt x="2435" y="965"/>
                    <a:pt x="2410" y="940"/>
                    <a:pt x="2386" y="916"/>
                  </a:cubicBezTo>
                  <a:lnTo>
                    <a:pt x="2025" y="145"/>
                  </a:lnTo>
                  <a:cubicBezTo>
                    <a:pt x="1977" y="49"/>
                    <a:pt x="1880" y="1"/>
                    <a:pt x="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9"/>
            <p:cNvSpPr/>
            <p:nvPr/>
          </p:nvSpPr>
          <p:spPr>
            <a:xfrm>
              <a:off x="1637775" y="3866285"/>
              <a:ext cx="69546" cy="42402"/>
            </a:xfrm>
            <a:custGeom>
              <a:avLst/>
              <a:gdLst/>
              <a:ahLst/>
              <a:cxnLst/>
              <a:rect l="l" t="t" r="r" b="b"/>
              <a:pathLst>
                <a:path w="2050" h="1243" extrusionOk="0">
                  <a:moveTo>
                    <a:pt x="418" y="0"/>
                  </a:moveTo>
                  <a:cubicBezTo>
                    <a:pt x="269" y="0"/>
                    <a:pt x="126" y="90"/>
                    <a:pt x="73" y="231"/>
                  </a:cubicBezTo>
                  <a:cubicBezTo>
                    <a:pt x="1" y="448"/>
                    <a:pt x="97" y="664"/>
                    <a:pt x="290" y="737"/>
                  </a:cubicBezTo>
                  <a:lnTo>
                    <a:pt x="1471" y="1219"/>
                  </a:lnTo>
                  <a:cubicBezTo>
                    <a:pt x="1514" y="1235"/>
                    <a:pt x="1560" y="1243"/>
                    <a:pt x="1606" y="1243"/>
                  </a:cubicBezTo>
                  <a:cubicBezTo>
                    <a:pt x="1763" y="1243"/>
                    <a:pt x="1921" y="1151"/>
                    <a:pt x="1977" y="1002"/>
                  </a:cubicBezTo>
                  <a:cubicBezTo>
                    <a:pt x="2049" y="809"/>
                    <a:pt x="1977" y="592"/>
                    <a:pt x="1760" y="496"/>
                  </a:cubicBezTo>
                  <a:lnTo>
                    <a:pt x="579" y="38"/>
                  </a:lnTo>
                  <a:cubicBezTo>
                    <a:pt x="527" y="12"/>
                    <a:pt x="472" y="0"/>
                    <a:pt x="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9"/>
            <p:cNvSpPr/>
            <p:nvPr/>
          </p:nvSpPr>
          <p:spPr>
            <a:xfrm>
              <a:off x="1688460" y="3793997"/>
              <a:ext cx="58894" cy="57991"/>
            </a:xfrm>
            <a:custGeom>
              <a:avLst/>
              <a:gdLst/>
              <a:ahLst/>
              <a:cxnLst/>
              <a:rect l="l" t="t" r="r" b="b"/>
              <a:pathLst>
                <a:path w="1736" h="1700" extrusionOk="0">
                  <a:moveTo>
                    <a:pt x="456" y="0"/>
                  </a:moveTo>
                  <a:cubicBezTo>
                    <a:pt x="356" y="0"/>
                    <a:pt x="254" y="36"/>
                    <a:pt x="169" y="109"/>
                  </a:cubicBezTo>
                  <a:cubicBezTo>
                    <a:pt x="25" y="253"/>
                    <a:pt x="1" y="494"/>
                    <a:pt x="169" y="639"/>
                  </a:cubicBezTo>
                  <a:lnTo>
                    <a:pt x="1037" y="1579"/>
                  </a:lnTo>
                  <a:cubicBezTo>
                    <a:pt x="1115" y="1657"/>
                    <a:pt x="1222" y="1700"/>
                    <a:pt x="1330" y="1700"/>
                  </a:cubicBezTo>
                  <a:cubicBezTo>
                    <a:pt x="1421" y="1700"/>
                    <a:pt x="1514" y="1669"/>
                    <a:pt x="1591" y="1603"/>
                  </a:cubicBezTo>
                  <a:cubicBezTo>
                    <a:pt x="1736" y="1458"/>
                    <a:pt x="1736" y="1193"/>
                    <a:pt x="1591" y="1048"/>
                  </a:cubicBezTo>
                  <a:lnTo>
                    <a:pt x="724" y="109"/>
                  </a:lnTo>
                  <a:cubicBezTo>
                    <a:pt x="651" y="36"/>
                    <a:pt x="555" y="0"/>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9"/>
            <p:cNvSpPr/>
            <p:nvPr/>
          </p:nvSpPr>
          <p:spPr>
            <a:xfrm>
              <a:off x="1939440" y="3910327"/>
              <a:ext cx="37657" cy="109365"/>
            </a:xfrm>
            <a:custGeom>
              <a:avLst/>
              <a:gdLst/>
              <a:ahLst/>
              <a:cxnLst/>
              <a:rect l="l" t="t" r="r" b="b"/>
              <a:pathLst>
                <a:path w="1110" h="3206" extrusionOk="0">
                  <a:moveTo>
                    <a:pt x="531" y="0"/>
                  </a:moveTo>
                  <a:cubicBezTo>
                    <a:pt x="242" y="0"/>
                    <a:pt x="1" y="241"/>
                    <a:pt x="1" y="530"/>
                  </a:cubicBezTo>
                  <a:lnTo>
                    <a:pt x="1" y="2651"/>
                  </a:lnTo>
                  <a:cubicBezTo>
                    <a:pt x="1" y="2964"/>
                    <a:pt x="242" y="3205"/>
                    <a:pt x="531" y="3205"/>
                  </a:cubicBezTo>
                  <a:lnTo>
                    <a:pt x="579" y="3205"/>
                  </a:lnTo>
                  <a:cubicBezTo>
                    <a:pt x="868" y="3205"/>
                    <a:pt x="1109" y="2964"/>
                    <a:pt x="1109" y="2651"/>
                  </a:cubicBezTo>
                  <a:lnTo>
                    <a:pt x="1109" y="2627"/>
                  </a:lnTo>
                  <a:lnTo>
                    <a:pt x="1109" y="530"/>
                  </a:lnTo>
                  <a:cubicBezTo>
                    <a:pt x="1109" y="241"/>
                    <a:pt x="868" y="0"/>
                    <a:pt x="5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9"/>
            <p:cNvSpPr/>
            <p:nvPr/>
          </p:nvSpPr>
          <p:spPr>
            <a:xfrm>
              <a:off x="1873218" y="3868264"/>
              <a:ext cx="38471" cy="85656"/>
            </a:xfrm>
            <a:custGeom>
              <a:avLst/>
              <a:gdLst/>
              <a:ahLst/>
              <a:cxnLst/>
              <a:rect l="l" t="t" r="r" b="b"/>
              <a:pathLst>
                <a:path w="1134" h="2511" extrusionOk="0">
                  <a:moveTo>
                    <a:pt x="565" y="1"/>
                  </a:moveTo>
                  <a:cubicBezTo>
                    <a:pt x="300" y="1"/>
                    <a:pt x="36" y="170"/>
                    <a:pt x="1" y="510"/>
                  </a:cubicBezTo>
                  <a:lnTo>
                    <a:pt x="1" y="558"/>
                  </a:lnTo>
                  <a:lnTo>
                    <a:pt x="1" y="2510"/>
                  </a:lnTo>
                  <a:lnTo>
                    <a:pt x="1133" y="2510"/>
                  </a:lnTo>
                  <a:lnTo>
                    <a:pt x="1133" y="558"/>
                  </a:lnTo>
                  <a:cubicBezTo>
                    <a:pt x="1121" y="188"/>
                    <a:pt x="843"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9"/>
            <p:cNvSpPr/>
            <p:nvPr/>
          </p:nvSpPr>
          <p:spPr>
            <a:xfrm>
              <a:off x="1807843" y="3868400"/>
              <a:ext cx="38437" cy="85520"/>
            </a:xfrm>
            <a:custGeom>
              <a:avLst/>
              <a:gdLst/>
              <a:ahLst/>
              <a:cxnLst/>
              <a:rect l="l" t="t" r="r" b="b"/>
              <a:pathLst>
                <a:path w="1133" h="2507" extrusionOk="0">
                  <a:moveTo>
                    <a:pt x="563" y="0"/>
                  </a:moveTo>
                  <a:cubicBezTo>
                    <a:pt x="301" y="0"/>
                    <a:pt x="36" y="169"/>
                    <a:pt x="0" y="506"/>
                  </a:cubicBezTo>
                  <a:lnTo>
                    <a:pt x="0" y="554"/>
                  </a:lnTo>
                  <a:lnTo>
                    <a:pt x="0" y="2506"/>
                  </a:lnTo>
                  <a:lnTo>
                    <a:pt x="1133" y="2506"/>
                  </a:lnTo>
                  <a:lnTo>
                    <a:pt x="1109" y="554"/>
                  </a:lnTo>
                  <a:lnTo>
                    <a:pt x="1109" y="506"/>
                  </a:lnTo>
                  <a:cubicBezTo>
                    <a:pt x="1084" y="169"/>
                    <a:pt x="825"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9"/>
            <p:cNvSpPr/>
            <p:nvPr/>
          </p:nvSpPr>
          <p:spPr>
            <a:xfrm>
              <a:off x="1742435" y="3868264"/>
              <a:ext cx="37623" cy="85656"/>
            </a:xfrm>
            <a:custGeom>
              <a:avLst/>
              <a:gdLst/>
              <a:ahLst/>
              <a:cxnLst/>
              <a:rect l="l" t="t" r="r" b="b"/>
              <a:pathLst>
                <a:path w="1109" h="2511" extrusionOk="0">
                  <a:moveTo>
                    <a:pt x="557" y="1"/>
                  </a:moveTo>
                  <a:cubicBezTo>
                    <a:pt x="285" y="1"/>
                    <a:pt x="13" y="188"/>
                    <a:pt x="0" y="558"/>
                  </a:cubicBezTo>
                  <a:lnTo>
                    <a:pt x="0" y="2510"/>
                  </a:lnTo>
                  <a:lnTo>
                    <a:pt x="1109" y="2510"/>
                  </a:lnTo>
                  <a:lnTo>
                    <a:pt x="1109" y="558"/>
                  </a:lnTo>
                  <a:lnTo>
                    <a:pt x="1109" y="510"/>
                  </a:lnTo>
                  <a:cubicBezTo>
                    <a:pt x="1074" y="170"/>
                    <a:pt x="815" y="1"/>
                    <a:pt x="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9"/>
            <p:cNvSpPr/>
            <p:nvPr/>
          </p:nvSpPr>
          <p:spPr>
            <a:xfrm>
              <a:off x="1799667" y="4202959"/>
              <a:ext cx="121825" cy="38684"/>
            </a:xfrm>
            <a:custGeom>
              <a:avLst/>
              <a:gdLst/>
              <a:ahLst/>
              <a:cxnLst/>
              <a:rect l="l" t="t" r="r" b="b"/>
              <a:pathLst>
                <a:path w="3591" h="1134" extrusionOk="0">
                  <a:moveTo>
                    <a:pt x="0" y="1"/>
                  </a:moveTo>
                  <a:lnTo>
                    <a:pt x="0" y="796"/>
                  </a:lnTo>
                  <a:cubicBezTo>
                    <a:pt x="0" y="965"/>
                    <a:pt x="145" y="1133"/>
                    <a:pt x="313" y="1133"/>
                  </a:cubicBezTo>
                  <a:lnTo>
                    <a:pt x="3133" y="1133"/>
                  </a:lnTo>
                  <a:cubicBezTo>
                    <a:pt x="3374" y="1133"/>
                    <a:pt x="3591" y="916"/>
                    <a:pt x="3591" y="676"/>
                  </a:cubicBezTo>
                  <a:lnTo>
                    <a:pt x="35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9"/>
            <p:cNvSpPr/>
            <p:nvPr/>
          </p:nvSpPr>
          <p:spPr>
            <a:xfrm>
              <a:off x="1742435" y="3981830"/>
              <a:ext cx="234659" cy="194851"/>
            </a:xfrm>
            <a:custGeom>
              <a:avLst/>
              <a:gdLst/>
              <a:ahLst/>
              <a:cxnLst/>
              <a:rect l="l" t="t" r="r" b="b"/>
              <a:pathLst>
                <a:path w="6917" h="5712" extrusionOk="0">
                  <a:moveTo>
                    <a:pt x="603" y="1"/>
                  </a:moveTo>
                  <a:cubicBezTo>
                    <a:pt x="265" y="1"/>
                    <a:pt x="0" y="266"/>
                    <a:pt x="0" y="579"/>
                  </a:cubicBezTo>
                  <a:lnTo>
                    <a:pt x="0" y="1808"/>
                  </a:lnTo>
                  <a:lnTo>
                    <a:pt x="217" y="2218"/>
                  </a:lnTo>
                  <a:lnTo>
                    <a:pt x="892" y="2314"/>
                  </a:lnTo>
                  <a:cubicBezTo>
                    <a:pt x="1518" y="2410"/>
                    <a:pt x="1783" y="3206"/>
                    <a:pt x="1326" y="3639"/>
                  </a:cubicBezTo>
                  <a:lnTo>
                    <a:pt x="820" y="4121"/>
                  </a:lnTo>
                  <a:lnTo>
                    <a:pt x="844" y="4218"/>
                  </a:lnTo>
                  <a:cubicBezTo>
                    <a:pt x="1229" y="4627"/>
                    <a:pt x="1494" y="5157"/>
                    <a:pt x="1615" y="5712"/>
                  </a:cubicBezTo>
                  <a:lnTo>
                    <a:pt x="5326" y="5712"/>
                  </a:lnTo>
                  <a:cubicBezTo>
                    <a:pt x="5422" y="5182"/>
                    <a:pt x="5687" y="4651"/>
                    <a:pt x="6049" y="4242"/>
                  </a:cubicBezTo>
                  <a:cubicBezTo>
                    <a:pt x="6603" y="3615"/>
                    <a:pt x="6916" y="2796"/>
                    <a:pt x="6916" y="1952"/>
                  </a:cubicBezTo>
                  <a:lnTo>
                    <a:pt x="6916" y="1808"/>
                  </a:lnTo>
                  <a:cubicBezTo>
                    <a:pt x="6748" y="1880"/>
                    <a:pt x="6579" y="1928"/>
                    <a:pt x="6386" y="1928"/>
                  </a:cubicBezTo>
                  <a:lnTo>
                    <a:pt x="6338" y="1928"/>
                  </a:lnTo>
                  <a:cubicBezTo>
                    <a:pt x="5904" y="1928"/>
                    <a:pt x="5519" y="1711"/>
                    <a:pt x="5278" y="1398"/>
                  </a:cubicBezTo>
                  <a:cubicBezTo>
                    <a:pt x="4868" y="1856"/>
                    <a:pt x="4266" y="2121"/>
                    <a:pt x="3470" y="2169"/>
                  </a:cubicBezTo>
                  <a:cubicBezTo>
                    <a:pt x="3567" y="2338"/>
                    <a:pt x="3615" y="2555"/>
                    <a:pt x="3615" y="2772"/>
                  </a:cubicBezTo>
                  <a:lnTo>
                    <a:pt x="3615" y="3591"/>
                  </a:lnTo>
                  <a:cubicBezTo>
                    <a:pt x="3603" y="3847"/>
                    <a:pt x="3412" y="3980"/>
                    <a:pt x="3223" y="3980"/>
                  </a:cubicBezTo>
                  <a:cubicBezTo>
                    <a:pt x="3038" y="3980"/>
                    <a:pt x="2856" y="3853"/>
                    <a:pt x="2844" y="3591"/>
                  </a:cubicBezTo>
                  <a:lnTo>
                    <a:pt x="2844" y="2772"/>
                  </a:lnTo>
                  <a:cubicBezTo>
                    <a:pt x="2844" y="2458"/>
                    <a:pt x="2603" y="2193"/>
                    <a:pt x="2290" y="2169"/>
                  </a:cubicBezTo>
                  <a:lnTo>
                    <a:pt x="2217" y="2169"/>
                  </a:lnTo>
                  <a:cubicBezTo>
                    <a:pt x="2169" y="2169"/>
                    <a:pt x="2121" y="2145"/>
                    <a:pt x="2073" y="2121"/>
                  </a:cubicBezTo>
                  <a:cubicBezTo>
                    <a:pt x="1952" y="2049"/>
                    <a:pt x="1856" y="1928"/>
                    <a:pt x="1856" y="1760"/>
                  </a:cubicBezTo>
                  <a:cubicBezTo>
                    <a:pt x="1856" y="1543"/>
                    <a:pt x="2049" y="1350"/>
                    <a:pt x="2290" y="1350"/>
                  </a:cubicBezTo>
                  <a:lnTo>
                    <a:pt x="3205" y="1350"/>
                  </a:lnTo>
                  <a:cubicBezTo>
                    <a:pt x="3904" y="1350"/>
                    <a:pt x="4362" y="1205"/>
                    <a:pt x="4651" y="868"/>
                  </a:cubicBezTo>
                  <a:cubicBezTo>
                    <a:pt x="4772" y="723"/>
                    <a:pt x="4868" y="531"/>
                    <a:pt x="4916" y="290"/>
                  </a:cubicBezTo>
                  <a:cubicBezTo>
                    <a:pt x="4940" y="145"/>
                    <a:pt x="4844" y="1"/>
                    <a:pt x="4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9"/>
            <p:cNvSpPr/>
            <p:nvPr/>
          </p:nvSpPr>
          <p:spPr>
            <a:xfrm>
              <a:off x="1637775" y="4042247"/>
              <a:ext cx="130849" cy="121509"/>
            </a:xfrm>
            <a:custGeom>
              <a:avLst/>
              <a:gdLst/>
              <a:ahLst/>
              <a:cxnLst/>
              <a:rect l="l" t="t" r="r" b="b"/>
              <a:pathLst>
                <a:path w="3857" h="3562" extrusionOk="0">
                  <a:moveTo>
                    <a:pt x="1929" y="1"/>
                  </a:moveTo>
                  <a:cubicBezTo>
                    <a:pt x="1850" y="1"/>
                    <a:pt x="1772" y="37"/>
                    <a:pt x="1736" y="109"/>
                  </a:cubicBezTo>
                  <a:lnTo>
                    <a:pt x="1326" y="928"/>
                  </a:lnTo>
                  <a:cubicBezTo>
                    <a:pt x="1302" y="1001"/>
                    <a:pt x="1230" y="1049"/>
                    <a:pt x="1157" y="1049"/>
                  </a:cubicBezTo>
                  <a:lnTo>
                    <a:pt x="266" y="1194"/>
                  </a:lnTo>
                  <a:cubicBezTo>
                    <a:pt x="73" y="1218"/>
                    <a:pt x="1" y="1435"/>
                    <a:pt x="145" y="1579"/>
                  </a:cubicBezTo>
                  <a:lnTo>
                    <a:pt x="796" y="2206"/>
                  </a:lnTo>
                  <a:cubicBezTo>
                    <a:pt x="844" y="2254"/>
                    <a:pt x="868" y="2326"/>
                    <a:pt x="844" y="2398"/>
                  </a:cubicBezTo>
                  <a:lnTo>
                    <a:pt x="700" y="3314"/>
                  </a:lnTo>
                  <a:cubicBezTo>
                    <a:pt x="681" y="3445"/>
                    <a:pt x="793" y="3562"/>
                    <a:pt x="912" y="3562"/>
                  </a:cubicBezTo>
                  <a:cubicBezTo>
                    <a:pt x="946" y="3562"/>
                    <a:pt x="981" y="3552"/>
                    <a:pt x="1013" y="3531"/>
                  </a:cubicBezTo>
                  <a:lnTo>
                    <a:pt x="1832" y="3121"/>
                  </a:lnTo>
                  <a:cubicBezTo>
                    <a:pt x="1856" y="3097"/>
                    <a:pt x="1892" y="3085"/>
                    <a:pt x="1929" y="3085"/>
                  </a:cubicBezTo>
                  <a:cubicBezTo>
                    <a:pt x="1965" y="3085"/>
                    <a:pt x="2001" y="3097"/>
                    <a:pt x="2025" y="3121"/>
                  </a:cubicBezTo>
                  <a:lnTo>
                    <a:pt x="2844" y="3531"/>
                  </a:lnTo>
                  <a:cubicBezTo>
                    <a:pt x="2876" y="3552"/>
                    <a:pt x="2911" y="3562"/>
                    <a:pt x="2945" y="3562"/>
                  </a:cubicBezTo>
                  <a:cubicBezTo>
                    <a:pt x="3064" y="3562"/>
                    <a:pt x="3176" y="3445"/>
                    <a:pt x="3158" y="3314"/>
                  </a:cubicBezTo>
                  <a:lnTo>
                    <a:pt x="3013" y="2398"/>
                  </a:lnTo>
                  <a:cubicBezTo>
                    <a:pt x="2989" y="2326"/>
                    <a:pt x="3013" y="2254"/>
                    <a:pt x="3061" y="2206"/>
                  </a:cubicBezTo>
                  <a:lnTo>
                    <a:pt x="3712" y="1579"/>
                  </a:lnTo>
                  <a:cubicBezTo>
                    <a:pt x="3856" y="1435"/>
                    <a:pt x="3784" y="1218"/>
                    <a:pt x="3591" y="1194"/>
                  </a:cubicBezTo>
                  <a:lnTo>
                    <a:pt x="2700" y="1049"/>
                  </a:lnTo>
                  <a:cubicBezTo>
                    <a:pt x="2627" y="1049"/>
                    <a:pt x="2555" y="1001"/>
                    <a:pt x="2531" y="928"/>
                  </a:cubicBezTo>
                  <a:lnTo>
                    <a:pt x="2121" y="109"/>
                  </a:lnTo>
                  <a:cubicBezTo>
                    <a:pt x="2085" y="37"/>
                    <a:pt x="2007" y="1"/>
                    <a:pt x="19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59"/>
          <p:cNvGrpSpPr/>
          <p:nvPr/>
        </p:nvGrpSpPr>
        <p:grpSpPr>
          <a:xfrm>
            <a:off x="1637763" y="3097863"/>
            <a:ext cx="448065" cy="448057"/>
            <a:chOff x="1637763" y="3097863"/>
            <a:chExt cx="448065" cy="448057"/>
          </a:xfrm>
        </p:grpSpPr>
        <p:sp>
          <p:nvSpPr>
            <p:cNvPr id="554" name="Google Shape;554;p59"/>
            <p:cNvSpPr/>
            <p:nvPr/>
          </p:nvSpPr>
          <p:spPr>
            <a:xfrm>
              <a:off x="1637763" y="3097863"/>
              <a:ext cx="448065" cy="279044"/>
            </a:xfrm>
            <a:custGeom>
              <a:avLst/>
              <a:gdLst/>
              <a:ahLst/>
              <a:cxnLst/>
              <a:rect l="l" t="t" r="r" b="b"/>
              <a:pathLst>
                <a:path w="13086" h="8155" extrusionOk="0">
                  <a:moveTo>
                    <a:pt x="6932" y="1"/>
                  </a:moveTo>
                  <a:cubicBezTo>
                    <a:pt x="6218" y="1"/>
                    <a:pt x="5506" y="374"/>
                    <a:pt x="5158" y="1118"/>
                  </a:cubicBezTo>
                  <a:cubicBezTo>
                    <a:pt x="5083" y="1268"/>
                    <a:pt x="4936" y="1359"/>
                    <a:pt x="4773" y="1359"/>
                  </a:cubicBezTo>
                  <a:cubicBezTo>
                    <a:pt x="4725" y="1359"/>
                    <a:pt x="4676" y="1352"/>
                    <a:pt x="4628" y="1335"/>
                  </a:cubicBezTo>
                  <a:cubicBezTo>
                    <a:pt x="4448" y="1255"/>
                    <a:pt x="4252" y="1209"/>
                    <a:pt x="4066" y="1209"/>
                  </a:cubicBezTo>
                  <a:cubicBezTo>
                    <a:pt x="4028" y="1209"/>
                    <a:pt x="3990" y="1211"/>
                    <a:pt x="3953" y="1215"/>
                  </a:cubicBezTo>
                  <a:cubicBezTo>
                    <a:pt x="2868" y="1215"/>
                    <a:pt x="2001" y="2106"/>
                    <a:pt x="2001" y="3167"/>
                  </a:cubicBezTo>
                  <a:cubicBezTo>
                    <a:pt x="2001" y="3432"/>
                    <a:pt x="2025" y="3649"/>
                    <a:pt x="2121" y="3890"/>
                  </a:cubicBezTo>
                  <a:cubicBezTo>
                    <a:pt x="2194" y="4082"/>
                    <a:pt x="2097" y="4299"/>
                    <a:pt x="1905" y="4396"/>
                  </a:cubicBezTo>
                  <a:cubicBezTo>
                    <a:pt x="1" y="5360"/>
                    <a:pt x="652" y="8107"/>
                    <a:pt x="2772" y="8155"/>
                  </a:cubicBezTo>
                  <a:lnTo>
                    <a:pt x="4507" y="8155"/>
                  </a:lnTo>
                  <a:cubicBezTo>
                    <a:pt x="6941" y="8058"/>
                    <a:pt x="6941" y="4613"/>
                    <a:pt x="4507" y="4516"/>
                  </a:cubicBezTo>
                  <a:cubicBezTo>
                    <a:pt x="4290" y="4516"/>
                    <a:pt x="4122" y="4323"/>
                    <a:pt x="4122" y="4106"/>
                  </a:cubicBezTo>
                  <a:cubicBezTo>
                    <a:pt x="4122" y="3890"/>
                    <a:pt x="4290" y="3697"/>
                    <a:pt x="4507" y="3697"/>
                  </a:cubicBezTo>
                  <a:cubicBezTo>
                    <a:pt x="5833" y="3697"/>
                    <a:pt x="6917" y="4661"/>
                    <a:pt x="7134" y="5914"/>
                  </a:cubicBezTo>
                  <a:lnTo>
                    <a:pt x="9037" y="5914"/>
                  </a:lnTo>
                  <a:cubicBezTo>
                    <a:pt x="9399" y="5914"/>
                    <a:pt x="9688" y="5625"/>
                    <a:pt x="9688" y="5263"/>
                  </a:cubicBezTo>
                  <a:cubicBezTo>
                    <a:pt x="9688" y="4902"/>
                    <a:pt x="9399" y="4613"/>
                    <a:pt x="9037" y="4613"/>
                  </a:cubicBezTo>
                  <a:cubicBezTo>
                    <a:pt x="8483" y="4588"/>
                    <a:pt x="8483" y="3817"/>
                    <a:pt x="9037" y="3793"/>
                  </a:cubicBezTo>
                  <a:cubicBezTo>
                    <a:pt x="10989" y="3865"/>
                    <a:pt x="10989" y="6661"/>
                    <a:pt x="9037" y="6733"/>
                  </a:cubicBezTo>
                  <a:lnTo>
                    <a:pt x="7134" y="6733"/>
                  </a:lnTo>
                  <a:cubicBezTo>
                    <a:pt x="7037" y="7287"/>
                    <a:pt x="6796" y="7769"/>
                    <a:pt x="6435" y="8155"/>
                  </a:cubicBezTo>
                  <a:lnTo>
                    <a:pt x="11062" y="8155"/>
                  </a:lnTo>
                  <a:cubicBezTo>
                    <a:pt x="11592" y="8155"/>
                    <a:pt x="12098" y="7938"/>
                    <a:pt x="12483" y="7552"/>
                  </a:cubicBezTo>
                  <a:cubicBezTo>
                    <a:pt x="12869" y="7191"/>
                    <a:pt x="13086" y="6685"/>
                    <a:pt x="13062" y="6131"/>
                  </a:cubicBezTo>
                  <a:cubicBezTo>
                    <a:pt x="13086" y="5384"/>
                    <a:pt x="12676" y="4733"/>
                    <a:pt x="12026" y="4396"/>
                  </a:cubicBezTo>
                  <a:cubicBezTo>
                    <a:pt x="11833" y="4299"/>
                    <a:pt x="11761" y="4082"/>
                    <a:pt x="11833" y="3890"/>
                  </a:cubicBezTo>
                  <a:cubicBezTo>
                    <a:pt x="12315" y="2637"/>
                    <a:pt x="11351" y="1215"/>
                    <a:pt x="10001" y="1215"/>
                  </a:cubicBezTo>
                  <a:cubicBezTo>
                    <a:pt x="9967" y="1212"/>
                    <a:pt x="9932" y="1210"/>
                    <a:pt x="9898" y="1210"/>
                  </a:cubicBezTo>
                  <a:cubicBezTo>
                    <a:pt x="9673" y="1210"/>
                    <a:pt x="9464" y="1276"/>
                    <a:pt x="9254" y="1359"/>
                  </a:cubicBezTo>
                  <a:cubicBezTo>
                    <a:pt x="9206" y="1376"/>
                    <a:pt x="9157" y="1383"/>
                    <a:pt x="9109" y="1383"/>
                  </a:cubicBezTo>
                  <a:cubicBezTo>
                    <a:pt x="8946" y="1383"/>
                    <a:pt x="8799" y="1292"/>
                    <a:pt x="8724" y="1142"/>
                  </a:cubicBezTo>
                  <a:cubicBezTo>
                    <a:pt x="8373" y="380"/>
                    <a:pt x="7652"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9"/>
            <p:cNvSpPr/>
            <p:nvPr/>
          </p:nvSpPr>
          <p:spPr>
            <a:xfrm>
              <a:off x="1950476" y="3488194"/>
              <a:ext cx="56154" cy="57725"/>
            </a:xfrm>
            <a:custGeom>
              <a:avLst/>
              <a:gdLst/>
              <a:ahLst/>
              <a:cxnLst/>
              <a:rect l="l" t="t" r="r" b="b"/>
              <a:pathLst>
                <a:path w="1640" h="1687" extrusionOk="0">
                  <a:moveTo>
                    <a:pt x="1" y="0"/>
                  </a:moveTo>
                  <a:lnTo>
                    <a:pt x="1" y="868"/>
                  </a:lnTo>
                  <a:cubicBezTo>
                    <a:pt x="1" y="1325"/>
                    <a:pt x="362" y="1687"/>
                    <a:pt x="820" y="1687"/>
                  </a:cubicBezTo>
                  <a:lnTo>
                    <a:pt x="1447" y="1687"/>
                  </a:lnTo>
                  <a:cubicBezTo>
                    <a:pt x="1567" y="1687"/>
                    <a:pt x="1640" y="1615"/>
                    <a:pt x="1640" y="1518"/>
                  </a:cubicBezTo>
                  <a:lnTo>
                    <a:pt x="1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9"/>
            <p:cNvSpPr/>
            <p:nvPr/>
          </p:nvSpPr>
          <p:spPr>
            <a:xfrm>
              <a:off x="1879531" y="3398310"/>
              <a:ext cx="170823" cy="61865"/>
            </a:xfrm>
            <a:custGeom>
              <a:avLst/>
              <a:gdLst/>
              <a:ahLst/>
              <a:cxnLst/>
              <a:rect l="l" t="t" r="r" b="b"/>
              <a:pathLst>
                <a:path w="4989" h="1808" extrusionOk="0">
                  <a:moveTo>
                    <a:pt x="4989" y="0"/>
                  </a:moveTo>
                  <a:cubicBezTo>
                    <a:pt x="4675" y="121"/>
                    <a:pt x="4362" y="193"/>
                    <a:pt x="4001" y="193"/>
                  </a:cubicBezTo>
                  <a:lnTo>
                    <a:pt x="0" y="193"/>
                  </a:lnTo>
                  <a:cubicBezTo>
                    <a:pt x="193" y="1109"/>
                    <a:pt x="1013" y="1808"/>
                    <a:pt x="1976" y="1808"/>
                  </a:cubicBezTo>
                  <a:lnTo>
                    <a:pt x="3687" y="1808"/>
                  </a:lnTo>
                  <a:cubicBezTo>
                    <a:pt x="4410" y="1808"/>
                    <a:pt x="4989" y="1205"/>
                    <a:pt x="4989" y="506"/>
                  </a:cubicBezTo>
                  <a:lnTo>
                    <a:pt x="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7" name="Google Shape;557;p59"/>
          <p:cNvCxnSpPr/>
          <p:nvPr/>
        </p:nvCxnSpPr>
        <p:spPr>
          <a:xfrm>
            <a:off x="3408150" y="1058650"/>
            <a:ext cx="2327700" cy="0"/>
          </a:xfrm>
          <a:prstGeom prst="straightConnector1">
            <a:avLst/>
          </a:prstGeom>
          <a:noFill/>
          <a:ln w="9525" cap="flat" cmpd="sng">
            <a:solidFill>
              <a:schemeClr val="dk2"/>
            </a:solidFill>
            <a:prstDash val="solid"/>
            <a:round/>
            <a:headEnd type="none" w="med" len="med"/>
            <a:tailEnd type="none" w="med" len="med"/>
          </a:ln>
        </p:spPr>
      </p:cxnSp>
      <p:sp>
        <p:nvSpPr>
          <p:cNvPr id="558" name="Google Shape;558;p59"/>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Project stages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2"/>
        <p:cNvGrpSpPr/>
        <p:nvPr/>
      </p:nvGrpSpPr>
      <p:grpSpPr>
        <a:xfrm>
          <a:off x="0" y="0"/>
          <a:ext cx="0" cy="0"/>
          <a:chOff x="0" y="0"/>
          <a:chExt cx="0" cy="0"/>
        </a:xfrm>
      </p:grpSpPr>
      <p:sp>
        <p:nvSpPr>
          <p:cNvPr id="563" name="Google Shape;563;p60"/>
          <p:cNvSpPr txBox="1">
            <a:spLocks noGrp="1"/>
          </p:cNvSpPr>
          <p:nvPr>
            <p:ph type="title"/>
          </p:nvPr>
        </p:nvSpPr>
        <p:spPr>
          <a:xfrm>
            <a:off x="2485200" y="1356075"/>
            <a:ext cx="4173600" cy="75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333,000.000</a:t>
            </a:r>
            <a:endParaRPr/>
          </a:p>
        </p:txBody>
      </p:sp>
      <p:sp>
        <p:nvSpPr>
          <p:cNvPr id="564" name="Google Shape;564;p60"/>
          <p:cNvSpPr txBox="1">
            <a:spLocks noGrp="1"/>
          </p:cNvSpPr>
          <p:nvPr>
            <p:ph type="subTitle" idx="1"/>
          </p:nvPr>
        </p:nvSpPr>
        <p:spPr>
          <a:xfrm>
            <a:off x="2485200" y="2121775"/>
            <a:ext cx="41736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565" name="Google Shape;565;p60"/>
          <p:cNvSpPr txBox="1">
            <a:spLocks noGrp="1"/>
          </p:cNvSpPr>
          <p:nvPr>
            <p:ph type="title" idx="2"/>
          </p:nvPr>
        </p:nvSpPr>
        <p:spPr>
          <a:xfrm>
            <a:off x="2485200" y="2742425"/>
            <a:ext cx="4173600" cy="75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1,111,100 m</a:t>
            </a:r>
            <a:endParaRPr/>
          </a:p>
        </p:txBody>
      </p:sp>
      <p:sp>
        <p:nvSpPr>
          <p:cNvPr id="566" name="Google Shape;566;p60"/>
          <p:cNvSpPr txBox="1">
            <a:spLocks noGrp="1"/>
          </p:cNvSpPr>
          <p:nvPr>
            <p:ph type="subTitle" idx="3"/>
          </p:nvPr>
        </p:nvSpPr>
        <p:spPr>
          <a:xfrm>
            <a:off x="2485200" y="3508125"/>
            <a:ext cx="41736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 is the planet where we live 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61"/>
          <p:cNvSpPr/>
          <p:nvPr/>
        </p:nvSpPr>
        <p:spPr>
          <a:xfrm>
            <a:off x="1898388" y="1442113"/>
            <a:ext cx="183000" cy="183000"/>
          </a:xfrm>
          <a:prstGeom prst="roundRect">
            <a:avLst>
              <a:gd name="adj" fmla="val 72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61"/>
          <p:cNvSpPr txBox="1"/>
          <p:nvPr/>
        </p:nvSpPr>
        <p:spPr>
          <a:xfrm>
            <a:off x="2081387" y="1375525"/>
            <a:ext cx="1176000" cy="31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aleway"/>
                <a:ea typeface="Raleway"/>
                <a:cs typeface="Raleway"/>
                <a:sym typeface="Raleway"/>
              </a:rPr>
              <a:t>Ideation</a:t>
            </a:r>
            <a:endParaRPr>
              <a:solidFill>
                <a:schemeClr val="dk1"/>
              </a:solidFill>
              <a:latin typeface="Raleway"/>
              <a:ea typeface="Raleway"/>
              <a:cs typeface="Raleway"/>
              <a:sym typeface="Raleway"/>
            </a:endParaRPr>
          </a:p>
        </p:txBody>
      </p:sp>
      <p:grpSp>
        <p:nvGrpSpPr>
          <p:cNvPr id="573" name="Google Shape;573;p61"/>
          <p:cNvGrpSpPr/>
          <p:nvPr/>
        </p:nvGrpSpPr>
        <p:grpSpPr>
          <a:xfrm>
            <a:off x="713250" y="1950150"/>
            <a:ext cx="7717592" cy="2389825"/>
            <a:chOff x="713250" y="1950150"/>
            <a:chExt cx="7717592" cy="2389825"/>
          </a:xfrm>
        </p:grpSpPr>
        <p:sp>
          <p:nvSpPr>
            <p:cNvPr id="574" name="Google Shape;574;p61"/>
            <p:cNvSpPr txBox="1"/>
            <p:nvPr/>
          </p:nvSpPr>
          <p:spPr>
            <a:xfrm>
              <a:off x="1401575"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Jan</a:t>
              </a:r>
              <a:endParaRPr>
                <a:solidFill>
                  <a:schemeClr val="dk1"/>
                </a:solidFill>
                <a:latin typeface="Raleway"/>
                <a:ea typeface="Raleway"/>
                <a:cs typeface="Raleway"/>
                <a:sym typeface="Raleway"/>
              </a:endParaRPr>
            </a:p>
          </p:txBody>
        </p:sp>
        <p:sp>
          <p:nvSpPr>
            <p:cNvPr id="575" name="Google Shape;575;p61"/>
            <p:cNvSpPr txBox="1"/>
            <p:nvPr/>
          </p:nvSpPr>
          <p:spPr>
            <a:xfrm>
              <a:off x="7895042"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Dec</a:t>
              </a:r>
              <a:endParaRPr>
                <a:solidFill>
                  <a:schemeClr val="dk1"/>
                </a:solidFill>
                <a:latin typeface="Raleway"/>
                <a:ea typeface="Raleway"/>
                <a:cs typeface="Raleway"/>
                <a:sym typeface="Raleway"/>
              </a:endParaRPr>
            </a:p>
          </p:txBody>
        </p:sp>
        <p:sp>
          <p:nvSpPr>
            <p:cNvPr id="576" name="Google Shape;576;p61"/>
            <p:cNvSpPr txBox="1"/>
            <p:nvPr/>
          </p:nvSpPr>
          <p:spPr>
            <a:xfrm>
              <a:off x="1991890"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Feb</a:t>
              </a:r>
              <a:endParaRPr>
                <a:solidFill>
                  <a:schemeClr val="dk1"/>
                </a:solidFill>
                <a:latin typeface="Raleway"/>
                <a:ea typeface="Raleway"/>
                <a:cs typeface="Raleway"/>
                <a:sym typeface="Raleway"/>
              </a:endParaRPr>
            </a:p>
          </p:txBody>
        </p:sp>
        <p:sp>
          <p:nvSpPr>
            <p:cNvPr id="577" name="Google Shape;577;p61"/>
            <p:cNvSpPr txBox="1"/>
            <p:nvPr/>
          </p:nvSpPr>
          <p:spPr>
            <a:xfrm>
              <a:off x="2582206"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Mar</a:t>
              </a:r>
              <a:endParaRPr>
                <a:solidFill>
                  <a:schemeClr val="dk1"/>
                </a:solidFill>
                <a:latin typeface="Raleway"/>
                <a:ea typeface="Raleway"/>
                <a:cs typeface="Raleway"/>
                <a:sym typeface="Raleway"/>
              </a:endParaRPr>
            </a:p>
          </p:txBody>
        </p:sp>
        <p:sp>
          <p:nvSpPr>
            <p:cNvPr id="578" name="Google Shape;578;p61"/>
            <p:cNvSpPr txBox="1"/>
            <p:nvPr/>
          </p:nvSpPr>
          <p:spPr>
            <a:xfrm>
              <a:off x="3172521"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Apr</a:t>
              </a:r>
              <a:endParaRPr>
                <a:solidFill>
                  <a:schemeClr val="dk1"/>
                </a:solidFill>
                <a:latin typeface="Raleway"/>
                <a:ea typeface="Raleway"/>
                <a:cs typeface="Raleway"/>
                <a:sym typeface="Raleway"/>
              </a:endParaRPr>
            </a:p>
          </p:txBody>
        </p:sp>
        <p:sp>
          <p:nvSpPr>
            <p:cNvPr id="579" name="Google Shape;579;p61"/>
            <p:cNvSpPr txBox="1"/>
            <p:nvPr/>
          </p:nvSpPr>
          <p:spPr>
            <a:xfrm>
              <a:off x="3762836"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May</a:t>
              </a:r>
              <a:endParaRPr>
                <a:solidFill>
                  <a:schemeClr val="dk1"/>
                </a:solidFill>
                <a:latin typeface="Raleway"/>
                <a:ea typeface="Raleway"/>
                <a:cs typeface="Raleway"/>
                <a:sym typeface="Raleway"/>
              </a:endParaRPr>
            </a:p>
          </p:txBody>
        </p:sp>
        <p:sp>
          <p:nvSpPr>
            <p:cNvPr id="580" name="Google Shape;580;p61"/>
            <p:cNvSpPr txBox="1"/>
            <p:nvPr/>
          </p:nvSpPr>
          <p:spPr>
            <a:xfrm>
              <a:off x="4353151"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Jun</a:t>
              </a:r>
              <a:endParaRPr>
                <a:solidFill>
                  <a:schemeClr val="dk1"/>
                </a:solidFill>
                <a:latin typeface="Raleway"/>
                <a:ea typeface="Raleway"/>
                <a:cs typeface="Raleway"/>
                <a:sym typeface="Raleway"/>
              </a:endParaRPr>
            </a:p>
          </p:txBody>
        </p:sp>
        <p:sp>
          <p:nvSpPr>
            <p:cNvPr id="581" name="Google Shape;581;p61"/>
            <p:cNvSpPr txBox="1"/>
            <p:nvPr/>
          </p:nvSpPr>
          <p:spPr>
            <a:xfrm>
              <a:off x="4943466"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Jul</a:t>
              </a:r>
              <a:endParaRPr>
                <a:solidFill>
                  <a:schemeClr val="dk1"/>
                </a:solidFill>
                <a:latin typeface="Raleway"/>
                <a:ea typeface="Raleway"/>
                <a:cs typeface="Raleway"/>
                <a:sym typeface="Raleway"/>
              </a:endParaRPr>
            </a:p>
          </p:txBody>
        </p:sp>
        <p:sp>
          <p:nvSpPr>
            <p:cNvPr id="582" name="Google Shape;582;p61"/>
            <p:cNvSpPr txBox="1"/>
            <p:nvPr/>
          </p:nvSpPr>
          <p:spPr>
            <a:xfrm>
              <a:off x="5533781"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Aug</a:t>
              </a:r>
              <a:endParaRPr>
                <a:solidFill>
                  <a:schemeClr val="dk1"/>
                </a:solidFill>
                <a:latin typeface="Raleway"/>
                <a:ea typeface="Raleway"/>
                <a:cs typeface="Raleway"/>
                <a:sym typeface="Raleway"/>
              </a:endParaRPr>
            </a:p>
          </p:txBody>
        </p:sp>
        <p:sp>
          <p:nvSpPr>
            <p:cNvPr id="583" name="Google Shape;583;p61"/>
            <p:cNvSpPr txBox="1"/>
            <p:nvPr/>
          </p:nvSpPr>
          <p:spPr>
            <a:xfrm>
              <a:off x="6124097"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Sep</a:t>
              </a:r>
              <a:endParaRPr>
                <a:solidFill>
                  <a:schemeClr val="dk1"/>
                </a:solidFill>
                <a:latin typeface="Raleway"/>
                <a:ea typeface="Raleway"/>
                <a:cs typeface="Raleway"/>
                <a:sym typeface="Raleway"/>
              </a:endParaRPr>
            </a:p>
          </p:txBody>
        </p:sp>
        <p:sp>
          <p:nvSpPr>
            <p:cNvPr id="584" name="Google Shape;584;p61"/>
            <p:cNvSpPr txBox="1"/>
            <p:nvPr/>
          </p:nvSpPr>
          <p:spPr>
            <a:xfrm>
              <a:off x="6714412"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Oct</a:t>
              </a:r>
              <a:endParaRPr>
                <a:solidFill>
                  <a:schemeClr val="dk1"/>
                </a:solidFill>
                <a:latin typeface="Raleway"/>
                <a:ea typeface="Raleway"/>
                <a:cs typeface="Raleway"/>
                <a:sym typeface="Raleway"/>
              </a:endParaRPr>
            </a:p>
          </p:txBody>
        </p:sp>
        <p:sp>
          <p:nvSpPr>
            <p:cNvPr id="585" name="Google Shape;585;p61"/>
            <p:cNvSpPr txBox="1"/>
            <p:nvPr/>
          </p:nvSpPr>
          <p:spPr>
            <a:xfrm>
              <a:off x="7304727" y="4023775"/>
              <a:ext cx="535800" cy="31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Nov</a:t>
              </a:r>
              <a:endParaRPr>
                <a:solidFill>
                  <a:schemeClr val="dk1"/>
                </a:solidFill>
                <a:latin typeface="Raleway"/>
                <a:ea typeface="Raleway"/>
                <a:cs typeface="Raleway"/>
                <a:sym typeface="Raleway"/>
              </a:endParaRPr>
            </a:p>
          </p:txBody>
        </p:sp>
        <p:sp>
          <p:nvSpPr>
            <p:cNvPr id="586" name="Google Shape;586;p61"/>
            <p:cNvSpPr txBox="1"/>
            <p:nvPr/>
          </p:nvSpPr>
          <p:spPr>
            <a:xfrm>
              <a:off x="713250" y="1950150"/>
              <a:ext cx="6882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a:solidFill>
                    <a:srgbClr val="FFFFFF"/>
                  </a:solidFill>
                  <a:latin typeface="Unna"/>
                  <a:ea typeface="Unna"/>
                  <a:cs typeface="Unna"/>
                  <a:sym typeface="Unna"/>
                </a:rPr>
                <a:t>01</a:t>
              </a:r>
              <a:endParaRPr sz="3300">
                <a:solidFill>
                  <a:srgbClr val="FFFFFF"/>
                </a:solidFill>
                <a:latin typeface="Unna"/>
                <a:ea typeface="Unna"/>
                <a:cs typeface="Unna"/>
                <a:sym typeface="Unna"/>
              </a:endParaRPr>
            </a:p>
          </p:txBody>
        </p:sp>
        <p:sp>
          <p:nvSpPr>
            <p:cNvPr id="587" name="Google Shape;587;p61"/>
            <p:cNvSpPr txBox="1"/>
            <p:nvPr/>
          </p:nvSpPr>
          <p:spPr>
            <a:xfrm>
              <a:off x="713250" y="2639263"/>
              <a:ext cx="6882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a:solidFill>
                    <a:srgbClr val="FFFFFF"/>
                  </a:solidFill>
                  <a:latin typeface="Unna"/>
                  <a:ea typeface="Unna"/>
                  <a:cs typeface="Unna"/>
                  <a:sym typeface="Unna"/>
                </a:rPr>
                <a:t>02</a:t>
              </a:r>
              <a:endParaRPr sz="3300">
                <a:solidFill>
                  <a:srgbClr val="FFFFFF"/>
                </a:solidFill>
                <a:latin typeface="Unna"/>
                <a:ea typeface="Unna"/>
                <a:cs typeface="Unna"/>
                <a:sym typeface="Unna"/>
              </a:endParaRPr>
            </a:p>
          </p:txBody>
        </p:sp>
        <p:sp>
          <p:nvSpPr>
            <p:cNvPr id="588" name="Google Shape;588;p61"/>
            <p:cNvSpPr txBox="1"/>
            <p:nvPr/>
          </p:nvSpPr>
          <p:spPr>
            <a:xfrm>
              <a:off x="713250" y="3328375"/>
              <a:ext cx="6882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a:solidFill>
                    <a:srgbClr val="FFFFFF"/>
                  </a:solidFill>
                  <a:latin typeface="Unna"/>
                  <a:ea typeface="Unna"/>
                  <a:cs typeface="Unna"/>
                  <a:sym typeface="Unna"/>
                </a:rPr>
                <a:t>03</a:t>
              </a:r>
              <a:endParaRPr sz="3300">
                <a:solidFill>
                  <a:srgbClr val="FFFFFF"/>
                </a:solidFill>
                <a:latin typeface="Unna"/>
                <a:ea typeface="Unna"/>
                <a:cs typeface="Unna"/>
                <a:sym typeface="Unna"/>
              </a:endParaRPr>
            </a:p>
          </p:txBody>
        </p:sp>
        <p:cxnSp>
          <p:nvCxnSpPr>
            <p:cNvPr id="589" name="Google Shape;589;p61"/>
            <p:cNvCxnSpPr/>
            <p:nvPr/>
          </p:nvCxnSpPr>
          <p:spPr>
            <a:xfrm>
              <a:off x="1579975" y="3567475"/>
              <a:ext cx="6643500" cy="0"/>
            </a:xfrm>
            <a:prstGeom prst="straightConnector1">
              <a:avLst/>
            </a:prstGeom>
            <a:noFill/>
            <a:ln w="9525" cap="flat" cmpd="sng">
              <a:solidFill>
                <a:schemeClr val="dk2"/>
              </a:solidFill>
              <a:prstDash val="solid"/>
              <a:round/>
              <a:headEnd type="none" w="med" len="med"/>
              <a:tailEnd type="none" w="med" len="med"/>
            </a:ln>
          </p:spPr>
        </p:cxnSp>
        <p:cxnSp>
          <p:nvCxnSpPr>
            <p:cNvPr id="590" name="Google Shape;590;p61"/>
            <p:cNvCxnSpPr/>
            <p:nvPr/>
          </p:nvCxnSpPr>
          <p:spPr>
            <a:xfrm>
              <a:off x="1579975" y="2878363"/>
              <a:ext cx="6643500" cy="0"/>
            </a:xfrm>
            <a:prstGeom prst="straightConnector1">
              <a:avLst/>
            </a:prstGeom>
            <a:noFill/>
            <a:ln w="9525" cap="flat" cmpd="sng">
              <a:solidFill>
                <a:schemeClr val="dk2"/>
              </a:solidFill>
              <a:prstDash val="solid"/>
              <a:round/>
              <a:headEnd type="none" w="med" len="med"/>
              <a:tailEnd type="none" w="med" len="med"/>
            </a:ln>
          </p:spPr>
        </p:cxnSp>
        <p:sp>
          <p:nvSpPr>
            <p:cNvPr id="591" name="Google Shape;591;p61"/>
            <p:cNvSpPr/>
            <p:nvPr/>
          </p:nvSpPr>
          <p:spPr>
            <a:xfrm>
              <a:off x="2744300" y="2786863"/>
              <a:ext cx="3548100" cy="183000"/>
            </a:xfrm>
            <a:prstGeom prst="roundRect">
              <a:avLst>
                <a:gd name="adj" fmla="val 7295"/>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1"/>
            <p:cNvSpPr/>
            <p:nvPr/>
          </p:nvSpPr>
          <p:spPr>
            <a:xfrm>
              <a:off x="5889825" y="3475975"/>
              <a:ext cx="2333400" cy="183000"/>
            </a:xfrm>
            <a:prstGeom prst="roundRect">
              <a:avLst>
                <a:gd name="adj" fmla="val 729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 name="Google Shape;593;p61"/>
            <p:cNvCxnSpPr/>
            <p:nvPr/>
          </p:nvCxnSpPr>
          <p:spPr>
            <a:xfrm>
              <a:off x="1579975" y="2189250"/>
              <a:ext cx="6643500" cy="0"/>
            </a:xfrm>
            <a:prstGeom prst="straightConnector1">
              <a:avLst/>
            </a:prstGeom>
            <a:noFill/>
            <a:ln w="9525" cap="flat" cmpd="sng">
              <a:solidFill>
                <a:schemeClr val="dk2"/>
              </a:solidFill>
              <a:prstDash val="solid"/>
              <a:round/>
              <a:headEnd type="none" w="med" len="med"/>
              <a:tailEnd type="none" w="med" len="med"/>
            </a:ln>
          </p:spPr>
        </p:cxnSp>
        <p:sp>
          <p:nvSpPr>
            <p:cNvPr id="594" name="Google Shape;594;p61"/>
            <p:cNvSpPr/>
            <p:nvPr/>
          </p:nvSpPr>
          <p:spPr>
            <a:xfrm>
              <a:off x="1577975" y="2097750"/>
              <a:ext cx="2333400" cy="183000"/>
            </a:xfrm>
            <a:prstGeom prst="roundRect">
              <a:avLst>
                <a:gd name="adj" fmla="val 72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61"/>
          <p:cNvSpPr/>
          <p:nvPr/>
        </p:nvSpPr>
        <p:spPr>
          <a:xfrm>
            <a:off x="5664963" y="1442113"/>
            <a:ext cx="183000" cy="183000"/>
          </a:xfrm>
          <a:prstGeom prst="roundRect">
            <a:avLst>
              <a:gd name="adj" fmla="val 729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1"/>
          <p:cNvSpPr txBox="1"/>
          <p:nvPr/>
        </p:nvSpPr>
        <p:spPr>
          <a:xfrm>
            <a:off x="5847963" y="1375525"/>
            <a:ext cx="1511700" cy="31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aleway"/>
                <a:ea typeface="Raleway"/>
                <a:cs typeface="Raleway"/>
                <a:sym typeface="Raleway"/>
              </a:rPr>
              <a:t>Implementation</a:t>
            </a:r>
            <a:endParaRPr>
              <a:solidFill>
                <a:schemeClr val="dk1"/>
              </a:solidFill>
              <a:latin typeface="Raleway"/>
              <a:ea typeface="Raleway"/>
              <a:cs typeface="Raleway"/>
              <a:sym typeface="Raleway"/>
            </a:endParaRPr>
          </a:p>
        </p:txBody>
      </p:sp>
      <p:sp>
        <p:nvSpPr>
          <p:cNvPr id="597" name="Google Shape;597;p61"/>
          <p:cNvSpPr/>
          <p:nvPr/>
        </p:nvSpPr>
        <p:spPr>
          <a:xfrm>
            <a:off x="3781675" y="1442113"/>
            <a:ext cx="183000" cy="183000"/>
          </a:xfrm>
          <a:prstGeom prst="roundRect">
            <a:avLst>
              <a:gd name="adj" fmla="val 7295"/>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1"/>
          <p:cNvSpPr txBox="1"/>
          <p:nvPr/>
        </p:nvSpPr>
        <p:spPr>
          <a:xfrm>
            <a:off x="3960062" y="1375525"/>
            <a:ext cx="1116600" cy="31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aleway"/>
                <a:ea typeface="Raleway"/>
                <a:cs typeface="Raleway"/>
                <a:sym typeface="Raleway"/>
              </a:rPr>
              <a:t>Execution</a:t>
            </a:r>
            <a:endParaRPr>
              <a:solidFill>
                <a:schemeClr val="dk1"/>
              </a:solidFill>
              <a:latin typeface="Raleway"/>
              <a:ea typeface="Raleway"/>
              <a:cs typeface="Raleway"/>
              <a:sym typeface="Raleway"/>
            </a:endParaRPr>
          </a:p>
        </p:txBody>
      </p:sp>
      <p:sp>
        <p:nvSpPr>
          <p:cNvPr id="599" name="Google Shape;599;p61"/>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Project timeline 2022</a:t>
            </a:r>
            <a:endParaRPr/>
          </a:p>
        </p:txBody>
      </p:sp>
      <p:cxnSp>
        <p:nvCxnSpPr>
          <p:cNvPr id="600" name="Google Shape;600;p61"/>
          <p:cNvCxnSpPr/>
          <p:nvPr/>
        </p:nvCxnSpPr>
        <p:spPr>
          <a:xfrm>
            <a:off x="2768850" y="1058650"/>
            <a:ext cx="36063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04"/>
        <p:cNvGrpSpPr/>
        <p:nvPr/>
      </p:nvGrpSpPr>
      <p:grpSpPr>
        <a:xfrm>
          <a:off x="0" y="0"/>
          <a:ext cx="0" cy="0"/>
          <a:chOff x="0" y="0"/>
          <a:chExt cx="0" cy="0"/>
        </a:xfrm>
      </p:grpSpPr>
      <p:cxnSp>
        <p:nvCxnSpPr>
          <p:cNvPr id="605" name="Google Shape;605;p62"/>
          <p:cNvCxnSpPr/>
          <p:nvPr/>
        </p:nvCxnSpPr>
        <p:spPr>
          <a:xfrm>
            <a:off x="3503250" y="1058650"/>
            <a:ext cx="2137500" cy="0"/>
          </a:xfrm>
          <a:prstGeom prst="straightConnector1">
            <a:avLst/>
          </a:prstGeom>
          <a:noFill/>
          <a:ln w="9525" cap="flat" cmpd="sng">
            <a:solidFill>
              <a:schemeClr val="dk2"/>
            </a:solidFill>
            <a:prstDash val="solid"/>
            <a:round/>
            <a:headEnd type="none" w="med" len="med"/>
            <a:tailEnd type="none" w="med" len="med"/>
          </a:ln>
        </p:spPr>
      </p:cxnSp>
      <p:grpSp>
        <p:nvGrpSpPr>
          <p:cNvPr id="606" name="Google Shape;606;p62"/>
          <p:cNvGrpSpPr/>
          <p:nvPr/>
        </p:nvGrpSpPr>
        <p:grpSpPr>
          <a:xfrm>
            <a:off x="5667163" y="1924750"/>
            <a:ext cx="557786" cy="557784"/>
            <a:chOff x="5667163" y="1924750"/>
            <a:chExt cx="557786" cy="557784"/>
          </a:xfrm>
        </p:grpSpPr>
        <p:sp>
          <p:nvSpPr>
            <p:cNvPr id="607" name="Google Shape;607;p62"/>
            <p:cNvSpPr/>
            <p:nvPr/>
          </p:nvSpPr>
          <p:spPr>
            <a:xfrm>
              <a:off x="5882446" y="2034434"/>
              <a:ext cx="123090" cy="148704"/>
            </a:xfrm>
            <a:custGeom>
              <a:avLst/>
              <a:gdLst/>
              <a:ahLst/>
              <a:cxnLst/>
              <a:rect l="l" t="t" r="r" b="b"/>
              <a:pathLst>
                <a:path w="2893" h="3495" extrusionOk="0">
                  <a:moveTo>
                    <a:pt x="266" y="1"/>
                  </a:moveTo>
                  <a:cubicBezTo>
                    <a:pt x="1" y="1181"/>
                    <a:pt x="97" y="2242"/>
                    <a:pt x="387" y="3495"/>
                  </a:cubicBezTo>
                  <a:lnTo>
                    <a:pt x="1085" y="3495"/>
                  </a:lnTo>
                  <a:lnTo>
                    <a:pt x="1085" y="1928"/>
                  </a:lnTo>
                  <a:cubicBezTo>
                    <a:pt x="1085" y="1687"/>
                    <a:pt x="1254" y="1495"/>
                    <a:pt x="1495" y="1495"/>
                  </a:cubicBezTo>
                  <a:cubicBezTo>
                    <a:pt x="1736" y="1495"/>
                    <a:pt x="1929" y="1687"/>
                    <a:pt x="1929" y="1928"/>
                  </a:cubicBezTo>
                  <a:lnTo>
                    <a:pt x="1929" y="3495"/>
                  </a:lnTo>
                  <a:lnTo>
                    <a:pt x="2700" y="3495"/>
                  </a:lnTo>
                  <a:cubicBezTo>
                    <a:pt x="2844" y="2748"/>
                    <a:pt x="2893" y="2097"/>
                    <a:pt x="2893" y="1446"/>
                  </a:cubicBezTo>
                  <a:cubicBezTo>
                    <a:pt x="2893" y="916"/>
                    <a:pt x="2844" y="434"/>
                    <a:pt x="2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2"/>
            <p:cNvSpPr/>
            <p:nvPr/>
          </p:nvSpPr>
          <p:spPr>
            <a:xfrm>
              <a:off x="5901932" y="1924750"/>
              <a:ext cx="88244" cy="73862"/>
            </a:xfrm>
            <a:custGeom>
              <a:avLst/>
              <a:gdLst/>
              <a:ahLst/>
              <a:cxnLst/>
              <a:rect l="l" t="t" r="r" b="b"/>
              <a:pathLst>
                <a:path w="2074" h="1736" extrusionOk="0">
                  <a:moveTo>
                    <a:pt x="1037" y="0"/>
                  </a:moveTo>
                  <a:cubicBezTo>
                    <a:pt x="983" y="0"/>
                    <a:pt x="929" y="24"/>
                    <a:pt x="892" y="72"/>
                  </a:cubicBezTo>
                  <a:cubicBezTo>
                    <a:pt x="531" y="579"/>
                    <a:pt x="218" y="1133"/>
                    <a:pt x="1" y="1735"/>
                  </a:cubicBezTo>
                  <a:lnTo>
                    <a:pt x="2073" y="1735"/>
                  </a:lnTo>
                  <a:cubicBezTo>
                    <a:pt x="1929" y="1350"/>
                    <a:pt x="1784" y="1036"/>
                    <a:pt x="1639" y="795"/>
                  </a:cubicBezTo>
                  <a:cubicBezTo>
                    <a:pt x="1471" y="506"/>
                    <a:pt x="1326" y="265"/>
                    <a:pt x="1182" y="72"/>
                  </a:cubicBezTo>
                  <a:cubicBezTo>
                    <a:pt x="1145" y="24"/>
                    <a:pt x="1091"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2"/>
            <p:cNvSpPr/>
            <p:nvPr/>
          </p:nvSpPr>
          <p:spPr>
            <a:xfrm>
              <a:off x="6031144" y="2148246"/>
              <a:ext cx="20550" cy="61566"/>
            </a:xfrm>
            <a:custGeom>
              <a:avLst/>
              <a:gdLst/>
              <a:ahLst/>
              <a:cxnLst/>
              <a:rect l="l" t="t" r="r" b="b"/>
              <a:pathLst>
                <a:path w="483" h="1447" extrusionOk="0">
                  <a:moveTo>
                    <a:pt x="193" y="0"/>
                  </a:moveTo>
                  <a:cubicBezTo>
                    <a:pt x="145" y="338"/>
                    <a:pt x="97" y="699"/>
                    <a:pt x="0" y="1085"/>
                  </a:cubicBezTo>
                  <a:lnTo>
                    <a:pt x="482" y="1446"/>
                  </a:lnTo>
                  <a:lnTo>
                    <a:pt x="482" y="314"/>
                  </a:lnTo>
                  <a:lnTo>
                    <a:pt x="1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2"/>
            <p:cNvSpPr/>
            <p:nvPr/>
          </p:nvSpPr>
          <p:spPr>
            <a:xfrm>
              <a:off x="5667163" y="1996483"/>
              <a:ext cx="199973" cy="245116"/>
            </a:xfrm>
            <a:custGeom>
              <a:avLst/>
              <a:gdLst/>
              <a:ahLst/>
              <a:cxnLst/>
              <a:rect l="l" t="t" r="r" b="b"/>
              <a:pathLst>
                <a:path w="4700" h="5761" extrusionOk="0">
                  <a:moveTo>
                    <a:pt x="314" y="1"/>
                  </a:moveTo>
                  <a:cubicBezTo>
                    <a:pt x="145" y="1"/>
                    <a:pt x="0" y="146"/>
                    <a:pt x="0" y="338"/>
                  </a:cubicBezTo>
                  <a:lnTo>
                    <a:pt x="0" y="3881"/>
                  </a:lnTo>
                  <a:cubicBezTo>
                    <a:pt x="386" y="3953"/>
                    <a:pt x="868" y="4098"/>
                    <a:pt x="1157" y="4339"/>
                  </a:cubicBezTo>
                  <a:cubicBezTo>
                    <a:pt x="1495" y="4604"/>
                    <a:pt x="1760" y="4941"/>
                    <a:pt x="1928" y="5327"/>
                  </a:cubicBezTo>
                  <a:cubicBezTo>
                    <a:pt x="2193" y="5399"/>
                    <a:pt x="2434" y="5543"/>
                    <a:pt x="2579" y="5760"/>
                  </a:cubicBezTo>
                  <a:cubicBezTo>
                    <a:pt x="2796" y="5712"/>
                    <a:pt x="3013" y="5664"/>
                    <a:pt x="3205" y="5568"/>
                  </a:cubicBezTo>
                  <a:lnTo>
                    <a:pt x="3205" y="3640"/>
                  </a:lnTo>
                  <a:cubicBezTo>
                    <a:pt x="3205" y="3519"/>
                    <a:pt x="3254" y="3423"/>
                    <a:pt x="3350" y="3326"/>
                  </a:cubicBezTo>
                  <a:lnTo>
                    <a:pt x="4314" y="2459"/>
                  </a:lnTo>
                  <a:cubicBezTo>
                    <a:pt x="4314" y="1616"/>
                    <a:pt x="4434" y="796"/>
                    <a:pt x="4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2"/>
            <p:cNvSpPr/>
            <p:nvPr/>
          </p:nvSpPr>
          <p:spPr>
            <a:xfrm>
              <a:off x="6025996" y="1996483"/>
              <a:ext cx="198952" cy="245116"/>
            </a:xfrm>
            <a:custGeom>
              <a:avLst/>
              <a:gdLst/>
              <a:ahLst/>
              <a:cxnLst/>
              <a:rect l="l" t="t" r="r" b="b"/>
              <a:pathLst>
                <a:path w="4676" h="5761" extrusionOk="0">
                  <a:moveTo>
                    <a:pt x="1" y="1"/>
                  </a:moveTo>
                  <a:cubicBezTo>
                    <a:pt x="242" y="700"/>
                    <a:pt x="410" y="1567"/>
                    <a:pt x="386" y="2459"/>
                  </a:cubicBezTo>
                  <a:lnTo>
                    <a:pt x="1326" y="3375"/>
                  </a:lnTo>
                  <a:cubicBezTo>
                    <a:pt x="1422" y="3471"/>
                    <a:pt x="1471" y="3567"/>
                    <a:pt x="1471" y="3688"/>
                  </a:cubicBezTo>
                  <a:lnTo>
                    <a:pt x="1471" y="5543"/>
                  </a:lnTo>
                  <a:cubicBezTo>
                    <a:pt x="1663" y="5640"/>
                    <a:pt x="1856" y="5712"/>
                    <a:pt x="2073" y="5760"/>
                  </a:cubicBezTo>
                  <a:cubicBezTo>
                    <a:pt x="2242" y="5519"/>
                    <a:pt x="2507" y="5351"/>
                    <a:pt x="2796" y="5302"/>
                  </a:cubicBezTo>
                  <a:cubicBezTo>
                    <a:pt x="3133" y="4628"/>
                    <a:pt x="3904" y="4146"/>
                    <a:pt x="4676" y="4025"/>
                  </a:cubicBezTo>
                  <a:lnTo>
                    <a:pt x="4676" y="338"/>
                  </a:lnTo>
                  <a:cubicBezTo>
                    <a:pt x="4676" y="146"/>
                    <a:pt x="4531" y="1"/>
                    <a:pt x="4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2"/>
            <p:cNvSpPr/>
            <p:nvPr/>
          </p:nvSpPr>
          <p:spPr>
            <a:xfrm>
              <a:off x="5667163" y="2199514"/>
              <a:ext cx="187677" cy="175338"/>
            </a:xfrm>
            <a:custGeom>
              <a:avLst/>
              <a:gdLst/>
              <a:ahLst/>
              <a:cxnLst/>
              <a:rect l="l" t="t" r="r" b="b"/>
              <a:pathLst>
                <a:path w="4411" h="4121" extrusionOk="0">
                  <a:moveTo>
                    <a:pt x="0" y="0"/>
                  </a:moveTo>
                  <a:lnTo>
                    <a:pt x="0" y="3808"/>
                  </a:lnTo>
                  <a:cubicBezTo>
                    <a:pt x="0" y="3976"/>
                    <a:pt x="145" y="4121"/>
                    <a:pt x="338" y="4121"/>
                  </a:cubicBezTo>
                  <a:lnTo>
                    <a:pt x="4410" y="4121"/>
                  </a:lnTo>
                  <a:cubicBezTo>
                    <a:pt x="4290" y="4049"/>
                    <a:pt x="4193" y="3928"/>
                    <a:pt x="4193" y="3784"/>
                  </a:cubicBezTo>
                  <a:cubicBezTo>
                    <a:pt x="4193" y="2747"/>
                    <a:pt x="3374" y="1904"/>
                    <a:pt x="2338" y="1904"/>
                  </a:cubicBezTo>
                  <a:cubicBezTo>
                    <a:pt x="2145" y="1904"/>
                    <a:pt x="1952" y="1784"/>
                    <a:pt x="1904" y="1567"/>
                  </a:cubicBezTo>
                  <a:cubicBezTo>
                    <a:pt x="1880" y="1446"/>
                    <a:pt x="1784" y="1374"/>
                    <a:pt x="1639" y="1374"/>
                  </a:cubicBezTo>
                  <a:cubicBezTo>
                    <a:pt x="1446" y="1374"/>
                    <a:pt x="1278" y="1253"/>
                    <a:pt x="1229" y="1061"/>
                  </a:cubicBezTo>
                  <a:cubicBezTo>
                    <a:pt x="1061" y="530"/>
                    <a:pt x="507" y="14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2"/>
            <p:cNvSpPr/>
            <p:nvPr/>
          </p:nvSpPr>
          <p:spPr>
            <a:xfrm>
              <a:off x="6035229" y="2204620"/>
              <a:ext cx="189719" cy="170233"/>
            </a:xfrm>
            <a:custGeom>
              <a:avLst/>
              <a:gdLst/>
              <a:ahLst/>
              <a:cxnLst/>
              <a:rect l="l" t="t" r="r" b="b"/>
              <a:pathLst>
                <a:path w="4459" h="4001" extrusionOk="0">
                  <a:moveTo>
                    <a:pt x="4459" y="1"/>
                  </a:moveTo>
                  <a:cubicBezTo>
                    <a:pt x="3953" y="121"/>
                    <a:pt x="3446" y="483"/>
                    <a:pt x="3278" y="965"/>
                  </a:cubicBezTo>
                  <a:cubicBezTo>
                    <a:pt x="3212" y="1141"/>
                    <a:pt x="3045" y="1257"/>
                    <a:pt x="2851" y="1257"/>
                  </a:cubicBezTo>
                  <a:cubicBezTo>
                    <a:pt x="2833" y="1257"/>
                    <a:pt x="2814" y="1256"/>
                    <a:pt x="2796" y="1254"/>
                  </a:cubicBezTo>
                  <a:cubicBezTo>
                    <a:pt x="2781" y="1251"/>
                    <a:pt x="2766" y="1250"/>
                    <a:pt x="2751" y="1250"/>
                  </a:cubicBezTo>
                  <a:cubicBezTo>
                    <a:pt x="2627" y="1250"/>
                    <a:pt x="2526" y="1339"/>
                    <a:pt x="2483" y="1447"/>
                  </a:cubicBezTo>
                  <a:cubicBezTo>
                    <a:pt x="2458" y="1639"/>
                    <a:pt x="2290" y="1784"/>
                    <a:pt x="2073" y="1784"/>
                  </a:cubicBezTo>
                  <a:cubicBezTo>
                    <a:pt x="1037" y="1784"/>
                    <a:pt x="217" y="2627"/>
                    <a:pt x="217" y="3640"/>
                  </a:cubicBezTo>
                  <a:cubicBezTo>
                    <a:pt x="217" y="3808"/>
                    <a:pt x="121" y="3929"/>
                    <a:pt x="1" y="4001"/>
                  </a:cubicBezTo>
                  <a:lnTo>
                    <a:pt x="4145" y="4001"/>
                  </a:lnTo>
                  <a:cubicBezTo>
                    <a:pt x="4314" y="4001"/>
                    <a:pt x="4459" y="3856"/>
                    <a:pt x="4459" y="3688"/>
                  </a:cubicBezTo>
                  <a:lnTo>
                    <a:pt x="4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2"/>
            <p:cNvSpPr/>
            <p:nvPr/>
          </p:nvSpPr>
          <p:spPr>
            <a:xfrm>
              <a:off x="5718431" y="2411735"/>
              <a:ext cx="455258" cy="70799"/>
            </a:xfrm>
            <a:custGeom>
              <a:avLst/>
              <a:gdLst/>
              <a:ahLst/>
              <a:cxnLst/>
              <a:rect l="l" t="t" r="r" b="b"/>
              <a:pathLst>
                <a:path w="10700" h="1664" extrusionOk="0">
                  <a:moveTo>
                    <a:pt x="2386" y="1"/>
                  </a:moveTo>
                  <a:lnTo>
                    <a:pt x="2386" y="820"/>
                  </a:lnTo>
                  <a:lnTo>
                    <a:pt x="555" y="820"/>
                  </a:lnTo>
                  <a:cubicBezTo>
                    <a:pt x="0" y="844"/>
                    <a:pt x="0" y="1639"/>
                    <a:pt x="555" y="1663"/>
                  </a:cubicBezTo>
                  <a:lnTo>
                    <a:pt x="10145" y="1663"/>
                  </a:lnTo>
                  <a:cubicBezTo>
                    <a:pt x="10700" y="1639"/>
                    <a:pt x="10700" y="844"/>
                    <a:pt x="10145" y="820"/>
                  </a:cubicBezTo>
                  <a:lnTo>
                    <a:pt x="8314" y="820"/>
                  </a:lnTo>
                  <a:lnTo>
                    <a:pt x="8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2"/>
            <p:cNvSpPr/>
            <p:nvPr/>
          </p:nvSpPr>
          <p:spPr>
            <a:xfrm>
              <a:off x="5840410" y="2146204"/>
              <a:ext cx="23656" cy="65651"/>
            </a:xfrm>
            <a:custGeom>
              <a:avLst/>
              <a:gdLst/>
              <a:ahLst/>
              <a:cxnLst/>
              <a:rect l="l" t="t" r="r" b="b"/>
              <a:pathLst>
                <a:path w="556" h="1543" extrusionOk="0">
                  <a:moveTo>
                    <a:pt x="338" y="0"/>
                  </a:moveTo>
                  <a:lnTo>
                    <a:pt x="1" y="314"/>
                  </a:lnTo>
                  <a:lnTo>
                    <a:pt x="1" y="1542"/>
                  </a:lnTo>
                  <a:lnTo>
                    <a:pt x="555" y="1133"/>
                  </a:lnTo>
                  <a:cubicBezTo>
                    <a:pt x="459" y="747"/>
                    <a:pt x="387" y="362"/>
                    <a:pt x="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2"/>
            <p:cNvSpPr/>
            <p:nvPr/>
          </p:nvSpPr>
          <p:spPr>
            <a:xfrm>
              <a:off x="5828114" y="2219000"/>
              <a:ext cx="235883" cy="156915"/>
            </a:xfrm>
            <a:custGeom>
              <a:avLst/>
              <a:gdLst/>
              <a:ahLst/>
              <a:cxnLst/>
              <a:rect l="l" t="t" r="r" b="b"/>
              <a:pathLst>
                <a:path w="5544" h="3688" extrusionOk="0">
                  <a:moveTo>
                    <a:pt x="2793" y="2042"/>
                  </a:moveTo>
                  <a:cubicBezTo>
                    <a:pt x="2905" y="2042"/>
                    <a:pt x="3013" y="2085"/>
                    <a:pt x="3085" y="2169"/>
                  </a:cubicBezTo>
                  <a:cubicBezTo>
                    <a:pt x="3382" y="2484"/>
                    <a:pt x="3123" y="2898"/>
                    <a:pt x="2790" y="2898"/>
                  </a:cubicBezTo>
                  <a:cubicBezTo>
                    <a:pt x="2690" y="2898"/>
                    <a:pt x="2583" y="2861"/>
                    <a:pt x="2483" y="2771"/>
                  </a:cubicBezTo>
                  <a:cubicBezTo>
                    <a:pt x="2314" y="2603"/>
                    <a:pt x="2314" y="2338"/>
                    <a:pt x="2483" y="2169"/>
                  </a:cubicBezTo>
                  <a:cubicBezTo>
                    <a:pt x="2567" y="2085"/>
                    <a:pt x="2682" y="2042"/>
                    <a:pt x="2793" y="2042"/>
                  </a:cubicBezTo>
                  <a:close/>
                  <a:moveTo>
                    <a:pt x="1471" y="0"/>
                  </a:moveTo>
                  <a:lnTo>
                    <a:pt x="748" y="554"/>
                  </a:lnTo>
                  <a:cubicBezTo>
                    <a:pt x="507" y="723"/>
                    <a:pt x="266" y="892"/>
                    <a:pt x="1" y="1012"/>
                  </a:cubicBezTo>
                  <a:cubicBezTo>
                    <a:pt x="676" y="1446"/>
                    <a:pt x="1133" y="2145"/>
                    <a:pt x="1254" y="2964"/>
                  </a:cubicBezTo>
                  <a:cubicBezTo>
                    <a:pt x="1567" y="3085"/>
                    <a:pt x="1808" y="3350"/>
                    <a:pt x="1905" y="3687"/>
                  </a:cubicBezTo>
                  <a:lnTo>
                    <a:pt x="3591" y="3687"/>
                  </a:lnTo>
                  <a:cubicBezTo>
                    <a:pt x="3688" y="3350"/>
                    <a:pt x="3929" y="3085"/>
                    <a:pt x="4242" y="2964"/>
                  </a:cubicBezTo>
                  <a:cubicBezTo>
                    <a:pt x="4362" y="2121"/>
                    <a:pt x="4844" y="1398"/>
                    <a:pt x="5543" y="988"/>
                  </a:cubicBezTo>
                  <a:cubicBezTo>
                    <a:pt x="5519" y="988"/>
                    <a:pt x="5519" y="964"/>
                    <a:pt x="5495" y="964"/>
                  </a:cubicBezTo>
                  <a:cubicBezTo>
                    <a:pt x="5495" y="964"/>
                    <a:pt x="5471" y="964"/>
                    <a:pt x="5471" y="940"/>
                  </a:cubicBezTo>
                  <a:cubicBezTo>
                    <a:pt x="5230" y="819"/>
                    <a:pt x="5037" y="675"/>
                    <a:pt x="4820" y="530"/>
                  </a:cubicBezTo>
                  <a:lnTo>
                    <a:pt x="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62"/>
          <p:cNvGrpSpPr/>
          <p:nvPr/>
        </p:nvGrpSpPr>
        <p:grpSpPr>
          <a:xfrm>
            <a:off x="2919063" y="1924725"/>
            <a:ext cx="557768" cy="557798"/>
            <a:chOff x="2919063" y="1924725"/>
            <a:chExt cx="557768" cy="557798"/>
          </a:xfrm>
        </p:grpSpPr>
        <p:sp>
          <p:nvSpPr>
            <p:cNvPr id="618" name="Google Shape;618;p62"/>
            <p:cNvSpPr/>
            <p:nvPr/>
          </p:nvSpPr>
          <p:spPr>
            <a:xfrm>
              <a:off x="3040595" y="2254835"/>
              <a:ext cx="108306" cy="105688"/>
            </a:xfrm>
            <a:custGeom>
              <a:avLst/>
              <a:gdLst/>
              <a:ahLst/>
              <a:cxnLst/>
              <a:rect l="l" t="t" r="r" b="b"/>
              <a:pathLst>
                <a:path w="2555" h="2484" extrusionOk="0">
                  <a:moveTo>
                    <a:pt x="64" y="0"/>
                  </a:moveTo>
                  <a:cubicBezTo>
                    <a:pt x="43" y="0"/>
                    <a:pt x="22" y="0"/>
                    <a:pt x="1" y="1"/>
                  </a:cubicBezTo>
                  <a:cubicBezTo>
                    <a:pt x="194" y="556"/>
                    <a:pt x="507" y="1086"/>
                    <a:pt x="965" y="1544"/>
                  </a:cubicBezTo>
                  <a:cubicBezTo>
                    <a:pt x="1399" y="1977"/>
                    <a:pt x="1929" y="2315"/>
                    <a:pt x="2507" y="2483"/>
                  </a:cubicBezTo>
                  <a:cubicBezTo>
                    <a:pt x="2554" y="1323"/>
                    <a:pt x="1252" y="0"/>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2"/>
            <p:cNvSpPr/>
            <p:nvPr/>
          </p:nvSpPr>
          <p:spPr>
            <a:xfrm>
              <a:off x="3246949" y="2254792"/>
              <a:ext cx="106272" cy="105731"/>
            </a:xfrm>
            <a:custGeom>
              <a:avLst/>
              <a:gdLst/>
              <a:ahLst/>
              <a:cxnLst/>
              <a:rect l="l" t="t" r="r" b="b"/>
              <a:pathLst>
                <a:path w="2507" h="2485" extrusionOk="0">
                  <a:moveTo>
                    <a:pt x="2442" y="1"/>
                  </a:moveTo>
                  <a:cubicBezTo>
                    <a:pt x="1904" y="1"/>
                    <a:pt x="1306" y="287"/>
                    <a:pt x="796" y="773"/>
                  </a:cubicBezTo>
                  <a:cubicBezTo>
                    <a:pt x="290" y="1304"/>
                    <a:pt x="1" y="1930"/>
                    <a:pt x="25" y="2484"/>
                  </a:cubicBezTo>
                  <a:cubicBezTo>
                    <a:pt x="579" y="2316"/>
                    <a:pt x="1109" y="2002"/>
                    <a:pt x="1567" y="1545"/>
                  </a:cubicBezTo>
                  <a:cubicBezTo>
                    <a:pt x="2025" y="1087"/>
                    <a:pt x="2338" y="557"/>
                    <a:pt x="2507" y="2"/>
                  </a:cubicBezTo>
                  <a:cubicBezTo>
                    <a:pt x="2485" y="1"/>
                    <a:pt x="2464"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2"/>
            <p:cNvSpPr/>
            <p:nvPr/>
          </p:nvSpPr>
          <p:spPr>
            <a:xfrm>
              <a:off x="3040595" y="2046745"/>
              <a:ext cx="106314" cy="105688"/>
            </a:xfrm>
            <a:custGeom>
              <a:avLst/>
              <a:gdLst/>
              <a:ahLst/>
              <a:cxnLst/>
              <a:rect l="l" t="t" r="r" b="b"/>
              <a:pathLst>
                <a:path w="2508" h="2484" extrusionOk="0">
                  <a:moveTo>
                    <a:pt x="2507" y="1"/>
                  </a:moveTo>
                  <a:lnTo>
                    <a:pt x="2507" y="1"/>
                  </a:lnTo>
                  <a:cubicBezTo>
                    <a:pt x="1350" y="362"/>
                    <a:pt x="362" y="1374"/>
                    <a:pt x="1" y="2483"/>
                  </a:cubicBezTo>
                  <a:cubicBezTo>
                    <a:pt x="22" y="2484"/>
                    <a:pt x="44" y="2484"/>
                    <a:pt x="66" y="2484"/>
                  </a:cubicBezTo>
                  <a:cubicBezTo>
                    <a:pt x="605" y="2484"/>
                    <a:pt x="1225" y="2198"/>
                    <a:pt x="1712" y="1711"/>
                  </a:cubicBezTo>
                  <a:cubicBezTo>
                    <a:pt x="2218" y="1205"/>
                    <a:pt x="2507" y="555"/>
                    <a:pt x="2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2"/>
            <p:cNvSpPr/>
            <p:nvPr/>
          </p:nvSpPr>
          <p:spPr>
            <a:xfrm>
              <a:off x="3245974" y="2046745"/>
              <a:ext cx="107247" cy="106709"/>
            </a:xfrm>
            <a:custGeom>
              <a:avLst/>
              <a:gdLst/>
              <a:ahLst/>
              <a:cxnLst/>
              <a:rect l="l" t="t" r="r" b="b"/>
              <a:pathLst>
                <a:path w="2530" h="2508" extrusionOk="0">
                  <a:moveTo>
                    <a:pt x="48" y="1"/>
                  </a:moveTo>
                  <a:cubicBezTo>
                    <a:pt x="0" y="1138"/>
                    <a:pt x="1327" y="2508"/>
                    <a:pt x="2471" y="2508"/>
                  </a:cubicBezTo>
                  <a:cubicBezTo>
                    <a:pt x="2491" y="2508"/>
                    <a:pt x="2510" y="2507"/>
                    <a:pt x="2530" y="2507"/>
                  </a:cubicBezTo>
                  <a:cubicBezTo>
                    <a:pt x="2192" y="1350"/>
                    <a:pt x="1180" y="362"/>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2"/>
            <p:cNvSpPr/>
            <p:nvPr/>
          </p:nvSpPr>
          <p:spPr>
            <a:xfrm>
              <a:off x="3168316" y="2177998"/>
              <a:ext cx="57226" cy="51780"/>
            </a:xfrm>
            <a:custGeom>
              <a:avLst/>
              <a:gdLst/>
              <a:ahLst/>
              <a:cxnLst/>
              <a:rect l="l" t="t" r="r" b="b"/>
              <a:pathLst>
                <a:path w="1350" h="1217" extrusionOk="0">
                  <a:moveTo>
                    <a:pt x="675" y="0"/>
                  </a:moveTo>
                  <a:cubicBezTo>
                    <a:pt x="530" y="0"/>
                    <a:pt x="362" y="48"/>
                    <a:pt x="241" y="169"/>
                  </a:cubicBezTo>
                  <a:cubicBezTo>
                    <a:pt x="0" y="410"/>
                    <a:pt x="0" y="795"/>
                    <a:pt x="241" y="1036"/>
                  </a:cubicBezTo>
                  <a:cubicBezTo>
                    <a:pt x="362" y="1157"/>
                    <a:pt x="518" y="1217"/>
                    <a:pt x="675" y="1217"/>
                  </a:cubicBezTo>
                  <a:cubicBezTo>
                    <a:pt x="832" y="1217"/>
                    <a:pt x="988" y="1157"/>
                    <a:pt x="1109" y="1036"/>
                  </a:cubicBezTo>
                  <a:cubicBezTo>
                    <a:pt x="1350" y="795"/>
                    <a:pt x="1350" y="410"/>
                    <a:pt x="1109" y="169"/>
                  </a:cubicBezTo>
                  <a:cubicBezTo>
                    <a:pt x="988" y="48"/>
                    <a:pt x="844" y="0"/>
                    <a:pt x="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2"/>
            <p:cNvSpPr/>
            <p:nvPr/>
          </p:nvSpPr>
          <p:spPr>
            <a:xfrm>
              <a:off x="3032456" y="2039045"/>
              <a:ext cx="328946" cy="329445"/>
            </a:xfrm>
            <a:custGeom>
              <a:avLst/>
              <a:gdLst/>
              <a:ahLst/>
              <a:cxnLst/>
              <a:rect l="l" t="t" r="r" b="b"/>
              <a:pathLst>
                <a:path w="7760" h="7743" extrusionOk="0">
                  <a:moveTo>
                    <a:pt x="3883" y="2489"/>
                  </a:moveTo>
                  <a:cubicBezTo>
                    <a:pt x="4235" y="2489"/>
                    <a:pt x="4591" y="2627"/>
                    <a:pt x="4868" y="2905"/>
                  </a:cubicBezTo>
                  <a:cubicBezTo>
                    <a:pt x="5398" y="3435"/>
                    <a:pt x="5398" y="4302"/>
                    <a:pt x="4868" y="4856"/>
                  </a:cubicBezTo>
                  <a:cubicBezTo>
                    <a:pt x="4591" y="5122"/>
                    <a:pt x="4235" y="5254"/>
                    <a:pt x="3883" y="5254"/>
                  </a:cubicBezTo>
                  <a:cubicBezTo>
                    <a:pt x="3531" y="5254"/>
                    <a:pt x="3181" y="5122"/>
                    <a:pt x="2916" y="4856"/>
                  </a:cubicBezTo>
                  <a:cubicBezTo>
                    <a:pt x="2362" y="4302"/>
                    <a:pt x="2362" y="3435"/>
                    <a:pt x="2916" y="2905"/>
                  </a:cubicBezTo>
                  <a:cubicBezTo>
                    <a:pt x="3181" y="2627"/>
                    <a:pt x="3531" y="2489"/>
                    <a:pt x="3883" y="2489"/>
                  </a:cubicBezTo>
                  <a:close/>
                  <a:moveTo>
                    <a:pt x="3880" y="1"/>
                  </a:moveTo>
                  <a:cubicBezTo>
                    <a:pt x="3735" y="1"/>
                    <a:pt x="3591" y="13"/>
                    <a:pt x="3446" y="37"/>
                  </a:cubicBezTo>
                  <a:cubicBezTo>
                    <a:pt x="3591" y="1338"/>
                    <a:pt x="2386" y="2905"/>
                    <a:pt x="1060" y="3314"/>
                  </a:cubicBezTo>
                  <a:cubicBezTo>
                    <a:pt x="792" y="3404"/>
                    <a:pt x="551" y="3453"/>
                    <a:pt x="296" y="3453"/>
                  </a:cubicBezTo>
                  <a:cubicBezTo>
                    <a:pt x="208" y="3453"/>
                    <a:pt x="118" y="3447"/>
                    <a:pt x="24" y="3435"/>
                  </a:cubicBezTo>
                  <a:cubicBezTo>
                    <a:pt x="0" y="3724"/>
                    <a:pt x="0" y="4013"/>
                    <a:pt x="24" y="4302"/>
                  </a:cubicBezTo>
                  <a:cubicBezTo>
                    <a:pt x="96" y="4295"/>
                    <a:pt x="169" y="4292"/>
                    <a:pt x="241" y="4292"/>
                  </a:cubicBezTo>
                  <a:cubicBezTo>
                    <a:pt x="1892" y="4292"/>
                    <a:pt x="3631" y="6085"/>
                    <a:pt x="3446" y="7724"/>
                  </a:cubicBezTo>
                  <a:cubicBezTo>
                    <a:pt x="3591" y="7736"/>
                    <a:pt x="3735" y="7742"/>
                    <a:pt x="3880" y="7742"/>
                  </a:cubicBezTo>
                  <a:cubicBezTo>
                    <a:pt x="4025" y="7742"/>
                    <a:pt x="4169" y="7736"/>
                    <a:pt x="4314" y="7724"/>
                  </a:cubicBezTo>
                  <a:cubicBezTo>
                    <a:pt x="4241" y="6929"/>
                    <a:pt x="4603" y="6013"/>
                    <a:pt x="5326" y="5314"/>
                  </a:cubicBezTo>
                  <a:cubicBezTo>
                    <a:pt x="5711" y="4905"/>
                    <a:pt x="6193" y="4591"/>
                    <a:pt x="6699" y="4447"/>
                  </a:cubicBezTo>
                  <a:cubicBezTo>
                    <a:pt x="7001" y="4346"/>
                    <a:pt x="7285" y="4296"/>
                    <a:pt x="7567" y="4296"/>
                  </a:cubicBezTo>
                  <a:cubicBezTo>
                    <a:pt x="7623" y="4296"/>
                    <a:pt x="7679" y="4298"/>
                    <a:pt x="7736" y="4302"/>
                  </a:cubicBezTo>
                  <a:cubicBezTo>
                    <a:pt x="7760" y="4013"/>
                    <a:pt x="7760" y="3724"/>
                    <a:pt x="7736" y="3435"/>
                  </a:cubicBezTo>
                  <a:lnTo>
                    <a:pt x="7543" y="3435"/>
                  </a:lnTo>
                  <a:cubicBezTo>
                    <a:pt x="6796" y="3435"/>
                    <a:pt x="5976" y="3073"/>
                    <a:pt x="5326" y="2447"/>
                  </a:cubicBezTo>
                  <a:cubicBezTo>
                    <a:pt x="4916" y="2037"/>
                    <a:pt x="4603" y="1555"/>
                    <a:pt x="4458" y="1049"/>
                  </a:cubicBezTo>
                  <a:cubicBezTo>
                    <a:pt x="4338" y="712"/>
                    <a:pt x="4290" y="350"/>
                    <a:pt x="4314" y="37"/>
                  </a:cubicBezTo>
                  <a:cubicBezTo>
                    <a:pt x="4169" y="13"/>
                    <a:pt x="4025" y="1"/>
                    <a:pt x="38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2"/>
            <p:cNvSpPr/>
            <p:nvPr/>
          </p:nvSpPr>
          <p:spPr>
            <a:xfrm>
              <a:off x="2919063" y="1924725"/>
              <a:ext cx="557768" cy="557798"/>
            </a:xfrm>
            <a:custGeom>
              <a:avLst/>
              <a:gdLst/>
              <a:ahLst/>
              <a:cxnLst/>
              <a:rect l="l" t="t" r="r" b="b"/>
              <a:pathLst>
                <a:path w="13158" h="13110" extrusionOk="0">
                  <a:moveTo>
                    <a:pt x="6597" y="1916"/>
                  </a:moveTo>
                  <a:cubicBezTo>
                    <a:pt x="7750" y="1916"/>
                    <a:pt x="8915" y="2344"/>
                    <a:pt x="9832" y="3278"/>
                  </a:cubicBezTo>
                  <a:cubicBezTo>
                    <a:pt x="10483" y="3929"/>
                    <a:pt x="10917" y="4724"/>
                    <a:pt x="11085" y="5543"/>
                  </a:cubicBezTo>
                  <a:cubicBezTo>
                    <a:pt x="11085" y="5543"/>
                    <a:pt x="11085" y="5567"/>
                    <a:pt x="11085" y="5567"/>
                  </a:cubicBezTo>
                  <a:cubicBezTo>
                    <a:pt x="11109" y="5592"/>
                    <a:pt x="11109" y="5616"/>
                    <a:pt x="11109" y="5640"/>
                  </a:cubicBezTo>
                  <a:cubicBezTo>
                    <a:pt x="11399" y="7110"/>
                    <a:pt x="10989" y="8700"/>
                    <a:pt x="9832" y="9857"/>
                  </a:cubicBezTo>
                  <a:cubicBezTo>
                    <a:pt x="8933" y="10756"/>
                    <a:pt x="7761" y="11199"/>
                    <a:pt x="6568" y="11199"/>
                  </a:cubicBezTo>
                  <a:cubicBezTo>
                    <a:pt x="6258" y="11199"/>
                    <a:pt x="5947" y="11170"/>
                    <a:pt x="5639" y="11110"/>
                  </a:cubicBezTo>
                  <a:cubicBezTo>
                    <a:pt x="5615" y="11110"/>
                    <a:pt x="5591" y="11110"/>
                    <a:pt x="5567" y="11086"/>
                  </a:cubicBezTo>
                  <a:cubicBezTo>
                    <a:pt x="3880" y="10773"/>
                    <a:pt x="2362" y="9254"/>
                    <a:pt x="2025" y="7543"/>
                  </a:cubicBezTo>
                  <a:cubicBezTo>
                    <a:pt x="2025" y="7519"/>
                    <a:pt x="2025" y="7495"/>
                    <a:pt x="2000" y="7471"/>
                  </a:cubicBezTo>
                  <a:cubicBezTo>
                    <a:pt x="1880" y="6869"/>
                    <a:pt x="1880" y="6242"/>
                    <a:pt x="2025" y="5640"/>
                  </a:cubicBezTo>
                  <a:cubicBezTo>
                    <a:pt x="2025" y="5616"/>
                    <a:pt x="2025" y="5592"/>
                    <a:pt x="2025" y="5567"/>
                  </a:cubicBezTo>
                  <a:cubicBezTo>
                    <a:pt x="2519" y="3281"/>
                    <a:pt x="4538" y="1916"/>
                    <a:pt x="6597" y="1916"/>
                  </a:cubicBezTo>
                  <a:close/>
                  <a:moveTo>
                    <a:pt x="6555" y="1"/>
                  </a:moveTo>
                  <a:cubicBezTo>
                    <a:pt x="6091" y="1"/>
                    <a:pt x="5627" y="49"/>
                    <a:pt x="5181" y="146"/>
                  </a:cubicBezTo>
                  <a:cubicBezTo>
                    <a:pt x="5013" y="170"/>
                    <a:pt x="4892" y="290"/>
                    <a:pt x="4868" y="459"/>
                  </a:cubicBezTo>
                  <a:lnTo>
                    <a:pt x="4772" y="1109"/>
                  </a:lnTo>
                  <a:cubicBezTo>
                    <a:pt x="4772" y="1158"/>
                    <a:pt x="4723" y="1206"/>
                    <a:pt x="4675" y="1230"/>
                  </a:cubicBezTo>
                  <a:cubicBezTo>
                    <a:pt x="4483" y="1302"/>
                    <a:pt x="4290" y="1374"/>
                    <a:pt x="4121" y="1447"/>
                  </a:cubicBezTo>
                  <a:cubicBezTo>
                    <a:pt x="4097" y="1459"/>
                    <a:pt x="4067" y="1465"/>
                    <a:pt x="4037" y="1465"/>
                  </a:cubicBezTo>
                  <a:cubicBezTo>
                    <a:pt x="4007" y="1465"/>
                    <a:pt x="3976" y="1459"/>
                    <a:pt x="3952" y="1447"/>
                  </a:cubicBezTo>
                  <a:lnTo>
                    <a:pt x="3422" y="1061"/>
                  </a:lnTo>
                  <a:cubicBezTo>
                    <a:pt x="3362" y="1013"/>
                    <a:pt x="3290" y="989"/>
                    <a:pt x="3214" y="989"/>
                  </a:cubicBezTo>
                  <a:cubicBezTo>
                    <a:pt x="3139" y="989"/>
                    <a:pt x="3061" y="1013"/>
                    <a:pt x="2988" y="1061"/>
                  </a:cubicBezTo>
                  <a:cubicBezTo>
                    <a:pt x="2627" y="1302"/>
                    <a:pt x="2266" y="1591"/>
                    <a:pt x="1928" y="1929"/>
                  </a:cubicBezTo>
                  <a:cubicBezTo>
                    <a:pt x="1639" y="2218"/>
                    <a:pt x="1350" y="2555"/>
                    <a:pt x="1109" y="2917"/>
                  </a:cubicBezTo>
                  <a:cubicBezTo>
                    <a:pt x="988" y="3110"/>
                    <a:pt x="988" y="3350"/>
                    <a:pt x="1133" y="3543"/>
                  </a:cubicBezTo>
                  <a:lnTo>
                    <a:pt x="1446" y="3977"/>
                  </a:lnTo>
                  <a:cubicBezTo>
                    <a:pt x="1470" y="4025"/>
                    <a:pt x="1470" y="4073"/>
                    <a:pt x="1446" y="4122"/>
                  </a:cubicBezTo>
                  <a:cubicBezTo>
                    <a:pt x="1374" y="4314"/>
                    <a:pt x="1302" y="4483"/>
                    <a:pt x="1229" y="4676"/>
                  </a:cubicBezTo>
                  <a:cubicBezTo>
                    <a:pt x="1205" y="4724"/>
                    <a:pt x="1157" y="4772"/>
                    <a:pt x="1109" y="4772"/>
                  </a:cubicBezTo>
                  <a:lnTo>
                    <a:pt x="458" y="4893"/>
                  </a:lnTo>
                  <a:cubicBezTo>
                    <a:pt x="314" y="4917"/>
                    <a:pt x="193" y="5037"/>
                    <a:pt x="145" y="5182"/>
                  </a:cubicBezTo>
                  <a:cubicBezTo>
                    <a:pt x="49" y="5640"/>
                    <a:pt x="0" y="6098"/>
                    <a:pt x="0" y="6555"/>
                  </a:cubicBezTo>
                  <a:cubicBezTo>
                    <a:pt x="0" y="6989"/>
                    <a:pt x="49" y="7423"/>
                    <a:pt x="121" y="7833"/>
                  </a:cubicBezTo>
                  <a:cubicBezTo>
                    <a:pt x="169" y="8050"/>
                    <a:pt x="338" y="8242"/>
                    <a:pt x="579" y="8266"/>
                  </a:cubicBezTo>
                  <a:lnTo>
                    <a:pt x="1109" y="8363"/>
                  </a:lnTo>
                  <a:cubicBezTo>
                    <a:pt x="1157" y="8363"/>
                    <a:pt x="1205" y="8411"/>
                    <a:pt x="1229" y="8459"/>
                  </a:cubicBezTo>
                  <a:cubicBezTo>
                    <a:pt x="1302" y="8628"/>
                    <a:pt x="1374" y="8821"/>
                    <a:pt x="1446" y="8989"/>
                  </a:cubicBezTo>
                  <a:cubicBezTo>
                    <a:pt x="1470" y="9038"/>
                    <a:pt x="1470" y="9110"/>
                    <a:pt x="1446" y="9158"/>
                  </a:cubicBezTo>
                  <a:lnTo>
                    <a:pt x="1133" y="9592"/>
                  </a:lnTo>
                  <a:cubicBezTo>
                    <a:pt x="988" y="9785"/>
                    <a:pt x="988" y="10026"/>
                    <a:pt x="1109" y="10218"/>
                  </a:cubicBezTo>
                  <a:cubicBezTo>
                    <a:pt x="1615" y="10941"/>
                    <a:pt x="2266" y="11592"/>
                    <a:pt x="3013" y="12074"/>
                  </a:cubicBezTo>
                  <a:cubicBezTo>
                    <a:pt x="3068" y="12107"/>
                    <a:pt x="3140" y="12125"/>
                    <a:pt x="3213" y="12125"/>
                  </a:cubicBezTo>
                  <a:cubicBezTo>
                    <a:pt x="3296" y="12125"/>
                    <a:pt x="3382" y="12101"/>
                    <a:pt x="3446" y="12050"/>
                  </a:cubicBezTo>
                  <a:lnTo>
                    <a:pt x="3976" y="11688"/>
                  </a:lnTo>
                  <a:cubicBezTo>
                    <a:pt x="4005" y="11660"/>
                    <a:pt x="4033" y="11648"/>
                    <a:pt x="4066" y="11648"/>
                  </a:cubicBezTo>
                  <a:cubicBezTo>
                    <a:pt x="4089" y="11648"/>
                    <a:pt x="4115" y="11654"/>
                    <a:pt x="4145" y="11664"/>
                  </a:cubicBezTo>
                  <a:cubicBezTo>
                    <a:pt x="4314" y="11736"/>
                    <a:pt x="4507" y="11833"/>
                    <a:pt x="4675" y="11881"/>
                  </a:cubicBezTo>
                  <a:cubicBezTo>
                    <a:pt x="4748" y="11905"/>
                    <a:pt x="4772" y="11953"/>
                    <a:pt x="4796" y="12002"/>
                  </a:cubicBezTo>
                  <a:lnTo>
                    <a:pt x="4868" y="12556"/>
                  </a:lnTo>
                  <a:cubicBezTo>
                    <a:pt x="4916" y="12773"/>
                    <a:pt x="5085" y="12941"/>
                    <a:pt x="5302" y="12990"/>
                  </a:cubicBezTo>
                  <a:cubicBezTo>
                    <a:pt x="5736" y="13062"/>
                    <a:pt x="6145" y="13110"/>
                    <a:pt x="6579" y="13110"/>
                  </a:cubicBezTo>
                  <a:cubicBezTo>
                    <a:pt x="6989" y="13110"/>
                    <a:pt x="7422" y="13062"/>
                    <a:pt x="7832" y="12990"/>
                  </a:cubicBezTo>
                  <a:cubicBezTo>
                    <a:pt x="8073" y="12941"/>
                    <a:pt x="8242" y="12773"/>
                    <a:pt x="8290" y="12532"/>
                  </a:cubicBezTo>
                  <a:lnTo>
                    <a:pt x="8362" y="12002"/>
                  </a:lnTo>
                  <a:cubicBezTo>
                    <a:pt x="8362" y="11953"/>
                    <a:pt x="8410" y="11905"/>
                    <a:pt x="8459" y="11881"/>
                  </a:cubicBezTo>
                  <a:cubicBezTo>
                    <a:pt x="8651" y="11809"/>
                    <a:pt x="8820" y="11736"/>
                    <a:pt x="9013" y="11664"/>
                  </a:cubicBezTo>
                  <a:cubicBezTo>
                    <a:pt x="9037" y="11652"/>
                    <a:pt x="9061" y="11646"/>
                    <a:pt x="9085" y="11646"/>
                  </a:cubicBezTo>
                  <a:cubicBezTo>
                    <a:pt x="9109" y="11646"/>
                    <a:pt x="9133" y="11652"/>
                    <a:pt x="9157" y="11664"/>
                  </a:cubicBezTo>
                  <a:lnTo>
                    <a:pt x="9712" y="12050"/>
                  </a:lnTo>
                  <a:cubicBezTo>
                    <a:pt x="9776" y="12101"/>
                    <a:pt x="9855" y="12125"/>
                    <a:pt x="9936" y="12125"/>
                  </a:cubicBezTo>
                  <a:cubicBezTo>
                    <a:pt x="10006" y="12125"/>
                    <a:pt x="10078" y="12107"/>
                    <a:pt x="10145" y="12074"/>
                  </a:cubicBezTo>
                  <a:cubicBezTo>
                    <a:pt x="10531" y="11809"/>
                    <a:pt x="10892" y="11520"/>
                    <a:pt x="11206" y="11182"/>
                  </a:cubicBezTo>
                  <a:cubicBezTo>
                    <a:pt x="11495" y="10893"/>
                    <a:pt x="11784" y="10556"/>
                    <a:pt x="12025" y="10194"/>
                  </a:cubicBezTo>
                  <a:cubicBezTo>
                    <a:pt x="12146" y="10026"/>
                    <a:pt x="12146" y="9760"/>
                    <a:pt x="12025" y="9568"/>
                  </a:cubicBezTo>
                  <a:lnTo>
                    <a:pt x="11688" y="9134"/>
                  </a:lnTo>
                  <a:cubicBezTo>
                    <a:pt x="11664" y="9086"/>
                    <a:pt x="11664" y="9038"/>
                    <a:pt x="11688" y="8965"/>
                  </a:cubicBezTo>
                  <a:cubicBezTo>
                    <a:pt x="11760" y="8797"/>
                    <a:pt x="11832" y="8628"/>
                    <a:pt x="11905" y="8435"/>
                  </a:cubicBezTo>
                  <a:cubicBezTo>
                    <a:pt x="11929" y="8387"/>
                    <a:pt x="11977" y="8339"/>
                    <a:pt x="12025" y="8339"/>
                  </a:cubicBezTo>
                  <a:lnTo>
                    <a:pt x="12676" y="8218"/>
                  </a:lnTo>
                  <a:cubicBezTo>
                    <a:pt x="12820" y="8194"/>
                    <a:pt x="12941" y="8074"/>
                    <a:pt x="12989" y="7929"/>
                  </a:cubicBezTo>
                  <a:cubicBezTo>
                    <a:pt x="13158" y="7062"/>
                    <a:pt x="13158" y="6146"/>
                    <a:pt x="12989" y="5278"/>
                  </a:cubicBezTo>
                  <a:cubicBezTo>
                    <a:pt x="12965" y="5061"/>
                    <a:pt x="12772" y="4893"/>
                    <a:pt x="12555" y="4845"/>
                  </a:cubicBezTo>
                  <a:lnTo>
                    <a:pt x="12025" y="4772"/>
                  </a:lnTo>
                  <a:cubicBezTo>
                    <a:pt x="11953" y="4748"/>
                    <a:pt x="11905" y="4724"/>
                    <a:pt x="11880" y="4652"/>
                  </a:cubicBezTo>
                  <a:cubicBezTo>
                    <a:pt x="11832" y="4483"/>
                    <a:pt x="11760" y="4290"/>
                    <a:pt x="11664" y="4122"/>
                  </a:cubicBezTo>
                  <a:cubicBezTo>
                    <a:pt x="11640" y="4073"/>
                    <a:pt x="11640" y="4001"/>
                    <a:pt x="11688" y="3953"/>
                  </a:cubicBezTo>
                  <a:lnTo>
                    <a:pt x="12001" y="3519"/>
                  </a:lnTo>
                  <a:cubicBezTo>
                    <a:pt x="12121" y="3326"/>
                    <a:pt x="12121" y="3085"/>
                    <a:pt x="12001" y="2893"/>
                  </a:cubicBezTo>
                  <a:cubicBezTo>
                    <a:pt x="11760" y="2531"/>
                    <a:pt x="11495" y="2218"/>
                    <a:pt x="11182" y="1929"/>
                  </a:cubicBezTo>
                  <a:cubicBezTo>
                    <a:pt x="10868" y="1591"/>
                    <a:pt x="10507" y="1302"/>
                    <a:pt x="10121" y="1037"/>
                  </a:cubicBezTo>
                  <a:cubicBezTo>
                    <a:pt x="10049" y="989"/>
                    <a:pt x="9971" y="965"/>
                    <a:pt x="9892" y="965"/>
                  </a:cubicBezTo>
                  <a:cubicBezTo>
                    <a:pt x="9814" y="965"/>
                    <a:pt x="9736" y="989"/>
                    <a:pt x="9664" y="1037"/>
                  </a:cubicBezTo>
                  <a:lnTo>
                    <a:pt x="9133" y="1423"/>
                  </a:lnTo>
                  <a:cubicBezTo>
                    <a:pt x="9105" y="1451"/>
                    <a:pt x="9077" y="1463"/>
                    <a:pt x="9049" y="1463"/>
                  </a:cubicBezTo>
                  <a:cubicBezTo>
                    <a:pt x="9029" y="1463"/>
                    <a:pt x="9009" y="1457"/>
                    <a:pt x="8989" y="1447"/>
                  </a:cubicBezTo>
                  <a:cubicBezTo>
                    <a:pt x="8796" y="1350"/>
                    <a:pt x="8627" y="1278"/>
                    <a:pt x="8459" y="1230"/>
                  </a:cubicBezTo>
                  <a:cubicBezTo>
                    <a:pt x="8386" y="1206"/>
                    <a:pt x="8362" y="1158"/>
                    <a:pt x="8338" y="1085"/>
                  </a:cubicBezTo>
                  <a:lnTo>
                    <a:pt x="8242" y="459"/>
                  </a:lnTo>
                  <a:cubicBezTo>
                    <a:pt x="8218" y="290"/>
                    <a:pt x="8097" y="170"/>
                    <a:pt x="7928" y="146"/>
                  </a:cubicBezTo>
                  <a:cubicBezTo>
                    <a:pt x="7483" y="49"/>
                    <a:pt x="7019" y="1"/>
                    <a:pt x="6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 name="Google Shape;625;p62"/>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partners</a:t>
            </a:r>
            <a:endParaRPr/>
          </a:p>
        </p:txBody>
      </p:sp>
      <p:sp>
        <p:nvSpPr>
          <p:cNvPr id="626" name="Google Shape;626;p62"/>
          <p:cNvSpPr txBox="1">
            <a:spLocks noGrp="1"/>
          </p:cNvSpPr>
          <p:nvPr>
            <p:ph type="subTitle" idx="1"/>
          </p:nvPr>
        </p:nvSpPr>
        <p:spPr>
          <a:xfrm>
            <a:off x="2117974" y="2614450"/>
            <a:ext cx="21600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627" name="Google Shape;627;p62"/>
          <p:cNvSpPr txBox="1">
            <a:spLocks noGrp="1"/>
          </p:cNvSpPr>
          <p:nvPr>
            <p:ph type="subTitle" idx="2"/>
          </p:nvPr>
        </p:nvSpPr>
        <p:spPr>
          <a:xfrm>
            <a:off x="2117985" y="3022925"/>
            <a:ext cx="21600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fifth planet from the Sun and the largest in the Solar System</a:t>
            </a:r>
            <a:endParaRPr/>
          </a:p>
        </p:txBody>
      </p:sp>
      <p:sp>
        <p:nvSpPr>
          <p:cNvPr id="628" name="Google Shape;628;p62"/>
          <p:cNvSpPr txBox="1">
            <a:spLocks noGrp="1"/>
          </p:cNvSpPr>
          <p:nvPr>
            <p:ph type="subTitle" idx="3"/>
          </p:nvPr>
        </p:nvSpPr>
        <p:spPr>
          <a:xfrm>
            <a:off x="4866049" y="2614450"/>
            <a:ext cx="21600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629" name="Google Shape;629;p62"/>
          <p:cNvSpPr txBox="1">
            <a:spLocks noGrp="1"/>
          </p:cNvSpPr>
          <p:nvPr>
            <p:ph type="subTitle" idx="4"/>
          </p:nvPr>
        </p:nvSpPr>
        <p:spPr>
          <a:xfrm>
            <a:off x="4866060" y="3022925"/>
            <a:ext cx="21600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of them all</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cxnSp>
        <p:nvCxnSpPr>
          <p:cNvPr id="634" name="Google Shape;634;p63"/>
          <p:cNvCxnSpPr/>
          <p:nvPr/>
        </p:nvCxnSpPr>
        <p:spPr>
          <a:xfrm>
            <a:off x="3295800" y="1058650"/>
            <a:ext cx="2552400" cy="0"/>
          </a:xfrm>
          <a:prstGeom prst="straightConnector1">
            <a:avLst/>
          </a:prstGeom>
          <a:noFill/>
          <a:ln w="9525" cap="flat" cmpd="sng">
            <a:solidFill>
              <a:schemeClr val="dk2"/>
            </a:solidFill>
            <a:prstDash val="solid"/>
            <a:round/>
            <a:headEnd type="none" w="med" len="med"/>
            <a:tailEnd type="none" w="med" len="med"/>
          </a:ln>
        </p:spPr>
      </p:cxnSp>
      <p:sp>
        <p:nvSpPr>
          <p:cNvPr id="635" name="Google Shape;635;p63"/>
          <p:cNvSpPr txBox="1"/>
          <p:nvPr/>
        </p:nvSpPr>
        <p:spPr>
          <a:xfrm>
            <a:off x="983400" y="3445313"/>
            <a:ext cx="2160000" cy="71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It’s the fifth planet from the Sun and the largest in the Solar System</a:t>
            </a:r>
            <a:endParaRPr>
              <a:solidFill>
                <a:schemeClr val="dk1"/>
              </a:solidFill>
              <a:latin typeface="Raleway"/>
              <a:ea typeface="Raleway"/>
              <a:cs typeface="Raleway"/>
              <a:sym typeface="Raleway"/>
            </a:endParaRPr>
          </a:p>
        </p:txBody>
      </p:sp>
      <p:sp>
        <p:nvSpPr>
          <p:cNvPr id="636" name="Google Shape;636;p63"/>
          <p:cNvSpPr txBox="1"/>
          <p:nvPr/>
        </p:nvSpPr>
        <p:spPr>
          <a:xfrm>
            <a:off x="983388" y="3036838"/>
            <a:ext cx="2160000" cy="33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Unna"/>
                <a:ea typeface="Unna"/>
                <a:cs typeface="Unna"/>
                <a:sym typeface="Unna"/>
              </a:rPr>
              <a:t>Weaknesses</a:t>
            </a:r>
            <a:endParaRPr sz="2400">
              <a:solidFill>
                <a:schemeClr val="dk1"/>
              </a:solidFill>
              <a:latin typeface="Unna"/>
              <a:ea typeface="Unna"/>
              <a:cs typeface="Unna"/>
              <a:sym typeface="Unna"/>
            </a:endParaRPr>
          </a:p>
        </p:txBody>
      </p:sp>
      <p:sp>
        <p:nvSpPr>
          <p:cNvPr id="637" name="Google Shape;637;p63"/>
          <p:cNvSpPr txBox="1"/>
          <p:nvPr/>
        </p:nvSpPr>
        <p:spPr>
          <a:xfrm>
            <a:off x="6000625" y="3445313"/>
            <a:ext cx="2160000" cy="71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It’s the fourth planet from the Sun and it’s a cold place</a:t>
            </a:r>
            <a:endParaRPr>
              <a:solidFill>
                <a:schemeClr val="dk1"/>
              </a:solidFill>
              <a:latin typeface="Raleway"/>
              <a:ea typeface="Raleway"/>
              <a:cs typeface="Raleway"/>
              <a:sym typeface="Raleway"/>
            </a:endParaRPr>
          </a:p>
        </p:txBody>
      </p:sp>
      <p:sp>
        <p:nvSpPr>
          <p:cNvPr id="638" name="Google Shape;638;p63"/>
          <p:cNvSpPr txBox="1"/>
          <p:nvPr/>
        </p:nvSpPr>
        <p:spPr>
          <a:xfrm>
            <a:off x="6000613" y="3036838"/>
            <a:ext cx="2160000" cy="33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Unna"/>
                <a:ea typeface="Unna"/>
                <a:cs typeface="Unna"/>
                <a:sym typeface="Unna"/>
              </a:rPr>
              <a:t>Opportunities</a:t>
            </a:r>
            <a:endParaRPr sz="2400">
              <a:solidFill>
                <a:schemeClr val="dk1"/>
              </a:solidFill>
              <a:latin typeface="Unna"/>
              <a:ea typeface="Unna"/>
              <a:cs typeface="Unna"/>
              <a:sym typeface="Unna"/>
            </a:endParaRPr>
          </a:p>
        </p:txBody>
      </p:sp>
      <p:sp>
        <p:nvSpPr>
          <p:cNvPr id="639" name="Google Shape;639;p63"/>
          <p:cNvSpPr txBox="1"/>
          <p:nvPr/>
        </p:nvSpPr>
        <p:spPr>
          <a:xfrm>
            <a:off x="983400" y="1923488"/>
            <a:ext cx="2160000" cy="71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It’s the eighth and farthest-known solar planet from the Sun</a:t>
            </a:r>
            <a:endParaRPr>
              <a:solidFill>
                <a:schemeClr val="dk1"/>
              </a:solidFill>
              <a:latin typeface="Raleway"/>
              <a:ea typeface="Raleway"/>
              <a:cs typeface="Raleway"/>
              <a:sym typeface="Raleway"/>
            </a:endParaRPr>
          </a:p>
        </p:txBody>
      </p:sp>
      <p:sp>
        <p:nvSpPr>
          <p:cNvPr id="640" name="Google Shape;640;p63"/>
          <p:cNvSpPr txBox="1"/>
          <p:nvPr/>
        </p:nvSpPr>
        <p:spPr>
          <a:xfrm>
            <a:off x="983388" y="1515013"/>
            <a:ext cx="2160000" cy="33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Unna"/>
                <a:ea typeface="Unna"/>
                <a:cs typeface="Unna"/>
                <a:sym typeface="Unna"/>
              </a:rPr>
              <a:t>Strengths</a:t>
            </a:r>
            <a:endParaRPr sz="2400">
              <a:solidFill>
                <a:schemeClr val="dk1"/>
              </a:solidFill>
              <a:latin typeface="Unna"/>
              <a:ea typeface="Unna"/>
              <a:cs typeface="Unna"/>
              <a:sym typeface="Unna"/>
            </a:endParaRPr>
          </a:p>
        </p:txBody>
      </p:sp>
      <p:sp>
        <p:nvSpPr>
          <p:cNvPr id="641" name="Google Shape;641;p63"/>
          <p:cNvSpPr txBox="1"/>
          <p:nvPr/>
        </p:nvSpPr>
        <p:spPr>
          <a:xfrm>
            <a:off x="6000625" y="1923488"/>
            <a:ext cx="2160000" cy="71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aleway"/>
                <a:ea typeface="Raleway"/>
                <a:cs typeface="Raleway"/>
                <a:sym typeface="Raleway"/>
              </a:rPr>
              <a:t>Saturn is a gas giant with a radius of about nine times that on Earth</a:t>
            </a:r>
            <a:endParaRPr>
              <a:solidFill>
                <a:schemeClr val="dk1"/>
              </a:solidFill>
              <a:latin typeface="Raleway"/>
              <a:ea typeface="Raleway"/>
              <a:cs typeface="Raleway"/>
              <a:sym typeface="Raleway"/>
            </a:endParaRPr>
          </a:p>
        </p:txBody>
      </p:sp>
      <p:sp>
        <p:nvSpPr>
          <p:cNvPr id="642" name="Google Shape;642;p63"/>
          <p:cNvSpPr txBox="1"/>
          <p:nvPr/>
        </p:nvSpPr>
        <p:spPr>
          <a:xfrm>
            <a:off x="6000613" y="1515013"/>
            <a:ext cx="2160000" cy="33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Unna"/>
                <a:ea typeface="Unna"/>
                <a:cs typeface="Unna"/>
                <a:sym typeface="Unna"/>
              </a:rPr>
              <a:t>Threats</a:t>
            </a:r>
            <a:endParaRPr sz="2400">
              <a:solidFill>
                <a:schemeClr val="dk1"/>
              </a:solidFill>
              <a:latin typeface="Unna"/>
              <a:ea typeface="Unna"/>
              <a:cs typeface="Unna"/>
              <a:sym typeface="Unna"/>
            </a:endParaRPr>
          </a:p>
        </p:txBody>
      </p:sp>
      <p:grpSp>
        <p:nvGrpSpPr>
          <p:cNvPr id="643" name="Google Shape;643;p63"/>
          <p:cNvGrpSpPr/>
          <p:nvPr/>
        </p:nvGrpSpPr>
        <p:grpSpPr>
          <a:xfrm>
            <a:off x="3143250" y="1682250"/>
            <a:ext cx="2857500" cy="1991800"/>
            <a:chOff x="3143250" y="1682250"/>
            <a:chExt cx="2857500" cy="1991800"/>
          </a:xfrm>
        </p:grpSpPr>
        <p:sp>
          <p:nvSpPr>
            <p:cNvPr id="644" name="Google Shape;644;p63"/>
            <p:cNvSpPr/>
            <p:nvPr/>
          </p:nvSpPr>
          <p:spPr>
            <a:xfrm>
              <a:off x="3727050" y="1984150"/>
              <a:ext cx="1689900" cy="1689900"/>
            </a:xfrm>
            <a:prstGeom prst="roundRect">
              <a:avLst>
                <a:gd name="adj" fmla="val 7295"/>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5" name="Google Shape;645;p63"/>
            <p:cNvCxnSpPr>
              <a:stCxn id="644" idx="0"/>
              <a:endCxn id="644" idx="2"/>
            </p:cNvCxnSpPr>
            <p:nvPr/>
          </p:nvCxnSpPr>
          <p:spPr>
            <a:xfrm>
              <a:off x="4572000" y="1984150"/>
              <a:ext cx="0" cy="1689900"/>
            </a:xfrm>
            <a:prstGeom prst="straightConnector1">
              <a:avLst/>
            </a:prstGeom>
            <a:noFill/>
            <a:ln w="9525" cap="flat" cmpd="sng">
              <a:solidFill>
                <a:schemeClr val="dk2"/>
              </a:solidFill>
              <a:prstDash val="solid"/>
              <a:round/>
              <a:headEnd type="none" w="med" len="med"/>
              <a:tailEnd type="none" w="med" len="med"/>
            </a:ln>
          </p:spPr>
        </p:cxnSp>
        <p:cxnSp>
          <p:nvCxnSpPr>
            <p:cNvPr id="646" name="Google Shape;646;p63"/>
            <p:cNvCxnSpPr>
              <a:stCxn id="644" idx="1"/>
              <a:endCxn id="644" idx="3"/>
            </p:cNvCxnSpPr>
            <p:nvPr/>
          </p:nvCxnSpPr>
          <p:spPr>
            <a:xfrm>
              <a:off x="3727050" y="2829100"/>
              <a:ext cx="1689900" cy="0"/>
            </a:xfrm>
            <a:prstGeom prst="straightConnector1">
              <a:avLst/>
            </a:prstGeom>
            <a:noFill/>
            <a:ln w="9525" cap="flat" cmpd="sng">
              <a:solidFill>
                <a:schemeClr val="dk2"/>
              </a:solidFill>
              <a:prstDash val="solid"/>
              <a:round/>
              <a:headEnd type="none" w="med" len="med"/>
              <a:tailEnd type="none" w="med" len="med"/>
            </a:ln>
          </p:spPr>
        </p:cxnSp>
        <p:sp>
          <p:nvSpPr>
            <p:cNvPr id="647" name="Google Shape;647;p63"/>
            <p:cNvSpPr txBox="1"/>
            <p:nvPr/>
          </p:nvSpPr>
          <p:spPr>
            <a:xfrm>
              <a:off x="3727050" y="2112450"/>
              <a:ext cx="837900" cy="59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300">
                  <a:solidFill>
                    <a:schemeClr val="dk2"/>
                  </a:solidFill>
                  <a:latin typeface="Unna"/>
                  <a:ea typeface="Unna"/>
                  <a:cs typeface="Unna"/>
                  <a:sym typeface="Unna"/>
                </a:rPr>
                <a:t>S</a:t>
              </a:r>
              <a:endParaRPr sz="4300">
                <a:solidFill>
                  <a:schemeClr val="dk2"/>
                </a:solidFill>
                <a:latin typeface="Unna"/>
                <a:ea typeface="Unna"/>
                <a:cs typeface="Unna"/>
                <a:sym typeface="Unna"/>
              </a:endParaRPr>
            </a:p>
          </p:txBody>
        </p:sp>
        <p:sp>
          <p:nvSpPr>
            <p:cNvPr id="648" name="Google Shape;648;p63"/>
            <p:cNvSpPr txBox="1"/>
            <p:nvPr/>
          </p:nvSpPr>
          <p:spPr>
            <a:xfrm>
              <a:off x="4579050" y="2112450"/>
              <a:ext cx="837900" cy="59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300">
                  <a:solidFill>
                    <a:schemeClr val="dk2"/>
                  </a:solidFill>
                  <a:latin typeface="Unna"/>
                  <a:ea typeface="Unna"/>
                  <a:cs typeface="Unna"/>
                  <a:sym typeface="Unna"/>
                </a:rPr>
                <a:t>T</a:t>
              </a:r>
              <a:endParaRPr sz="4300">
                <a:solidFill>
                  <a:schemeClr val="dk2"/>
                </a:solidFill>
                <a:latin typeface="Unna"/>
                <a:ea typeface="Unna"/>
                <a:cs typeface="Unna"/>
                <a:sym typeface="Unna"/>
              </a:endParaRPr>
            </a:p>
          </p:txBody>
        </p:sp>
        <p:sp>
          <p:nvSpPr>
            <p:cNvPr id="649" name="Google Shape;649;p63"/>
            <p:cNvSpPr txBox="1"/>
            <p:nvPr/>
          </p:nvSpPr>
          <p:spPr>
            <a:xfrm>
              <a:off x="3727050" y="2908000"/>
              <a:ext cx="837900" cy="59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300">
                  <a:solidFill>
                    <a:schemeClr val="dk2"/>
                  </a:solidFill>
                  <a:latin typeface="Unna"/>
                  <a:ea typeface="Unna"/>
                  <a:cs typeface="Unna"/>
                  <a:sym typeface="Unna"/>
                </a:rPr>
                <a:t>W</a:t>
              </a:r>
              <a:endParaRPr sz="4300">
                <a:solidFill>
                  <a:schemeClr val="dk2"/>
                </a:solidFill>
                <a:latin typeface="Unna"/>
                <a:ea typeface="Unna"/>
                <a:cs typeface="Unna"/>
                <a:sym typeface="Unna"/>
              </a:endParaRPr>
            </a:p>
          </p:txBody>
        </p:sp>
        <p:sp>
          <p:nvSpPr>
            <p:cNvPr id="650" name="Google Shape;650;p63"/>
            <p:cNvSpPr txBox="1"/>
            <p:nvPr/>
          </p:nvSpPr>
          <p:spPr>
            <a:xfrm>
              <a:off x="4579050" y="2908000"/>
              <a:ext cx="837900" cy="59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300">
                  <a:solidFill>
                    <a:schemeClr val="dk2"/>
                  </a:solidFill>
                  <a:latin typeface="Unna"/>
                  <a:ea typeface="Unna"/>
                  <a:cs typeface="Unna"/>
                  <a:sym typeface="Unna"/>
                </a:rPr>
                <a:t>O</a:t>
              </a:r>
              <a:endParaRPr sz="4300">
                <a:solidFill>
                  <a:schemeClr val="dk2"/>
                </a:solidFill>
                <a:latin typeface="Unna"/>
                <a:ea typeface="Unna"/>
                <a:cs typeface="Unna"/>
                <a:sym typeface="Unna"/>
              </a:endParaRPr>
            </a:p>
          </p:txBody>
        </p:sp>
        <p:cxnSp>
          <p:nvCxnSpPr>
            <p:cNvPr id="651" name="Google Shape;651;p63"/>
            <p:cNvCxnSpPr>
              <a:stCxn id="647" idx="1"/>
              <a:endCxn id="640" idx="3"/>
            </p:cNvCxnSpPr>
            <p:nvPr/>
          </p:nvCxnSpPr>
          <p:spPr>
            <a:xfrm rot="10800000">
              <a:off x="3143250" y="1682250"/>
              <a:ext cx="583800" cy="726300"/>
            </a:xfrm>
            <a:prstGeom prst="bentConnector3">
              <a:avLst>
                <a:gd name="adj1" fmla="val 49988"/>
              </a:avLst>
            </a:prstGeom>
            <a:noFill/>
            <a:ln w="9525" cap="flat" cmpd="sng">
              <a:solidFill>
                <a:schemeClr val="dk2"/>
              </a:solidFill>
              <a:prstDash val="solid"/>
              <a:round/>
              <a:headEnd type="none" w="med" len="med"/>
              <a:tailEnd type="none" w="med" len="med"/>
            </a:ln>
          </p:spPr>
        </p:cxnSp>
        <p:cxnSp>
          <p:nvCxnSpPr>
            <p:cNvPr id="652" name="Google Shape;652;p63"/>
            <p:cNvCxnSpPr>
              <a:stCxn id="649" idx="1"/>
              <a:endCxn id="636" idx="3"/>
            </p:cNvCxnSpPr>
            <p:nvPr/>
          </p:nvCxnSpPr>
          <p:spPr>
            <a:xfrm flipH="1">
              <a:off x="3143250" y="3204100"/>
              <a:ext cx="583800" cy="600"/>
            </a:xfrm>
            <a:prstGeom prst="bentConnector3">
              <a:avLst>
                <a:gd name="adj1" fmla="val 49988"/>
              </a:avLst>
            </a:prstGeom>
            <a:noFill/>
            <a:ln w="9525" cap="flat" cmpd="sng">
              <a:solidFill>
                <a:schemeClr val="dk2"/>
              </a:solidFill>
              <a:prstDash val="solid"/>
              <a:round/>
              <a:headEnd type="none" w="med" len="med"/>
              <a:tailEnd type="none" w="med" len="med"/>
            </a:ln>
          </p:spPr>
        </p:cxnSp>
        <p:cxnSp>
          <p:nvCxnSpPr>
            <p:cNvPr id="653" name="Google Shape;653;p63"/>
            <p:cNvCxnSpPr>
              <a:stCxn id="648" idx="3"/>
              <a:endCxn id="642" idx="1"/>
            </p:cNvCxnSpPr>
            <p:nvPr/>
          </p:nvCxnSpPr>
          <p:spPr>
            <a:xfrm rot="10800000" flipH="1">
              <a:off x="5416950" y="1682250"/>
              <a:ext cx="583800" cy="726300"/>
            </a:xfrm>
            <a:prstGeom prst="bentConnector3">
              <a:avLst>
                <a:gd name="adj1" fmla="val 49988"/>
              </a:avLst>
            </a:prstGeom>
            <a:noFill/>
            <a:ln w="9525" cap="flat" cmpd="sng">
              <a:solidFill>
                <a:schemeClr val="dk2"/>
              </a:solidFill>
              <a:prstDash val="solid"/>
              <a:round/>
              <a:headEnd type="none" w="med" len="med"/>
              <a:tailEnd type="none" w="med" len="med"/>
            </a:ln>
          </p:spPr>
        </p:cxnSp>
        <p:cxnSp>
          <p:nvCxnSpPr>
            <p:cNvPr id="654" name="Google Shape;654;p63"/>
            <p:cNvCxnSpPr>
              <a:stCxn id="650" idx="3"/>
              <a:endCxn id="638" idx="1"/>
            </p:cNvCxnSpPr>
            <p:nvPr/>
          </p:nvCxnSpPr>
          <p:spPr>
            <a:xfrm>
              <a:off x="5416950" y="3204100"/>
              <a:ext cx="583800" cy="600"/>
            </a:xfrm>
            <a:prstGeom prst="bentConnector3">
              <a:avLst>
                <a:gd name="adj1" fmla="val 49988"/>
              </a:avLst>
            </a:prstGeom>
            <a:noFill/>
            <a:ln w="9525" cap="flat" cmpd="sng">
              <a:solidFill>
                <a:schemeClr val="dk2"/>
              </a:solidFill>
              <a:prstDash val="solid"/>
              <a:round/>
              <a:headEnd type="none" w="med" len="med"/>
              <a:tailEnd type="none" w="med" len="med"/>
            </a:ln>
          </p:spPr>
        </p:cxnSp>
      </p:grpSp>
      <p:sp>
        <p:nvSpPr>
          <p:cNvPr id="655" name="Google Shape;655;p63"/>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SWOT analysis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7"/>
          <p:cNvSpPr txBox="1">
            <a:spLocks noGrp="1"/>
          </p:cNvSpPr>
          <p:nvPr>
            <p:ph type="title"/>
          </p:nvPr>
        </p:nvSpPr>
        <p:spPr>
          <a:xfrm>
            <a:off x="2833050" y="1425500"/>
            <a:ext cx="3477900" cy="9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300"/>
              <a:t>Whoa</a:t>
            </a:r>
            <a:r>
              <a:rPr lang="en" sz="8300">
                <a:solidFill>
                  <a:schemeClr val="dk2"/>
                </a:solidFill>
              </a:rPr>
              <a:t>!</a:t>
            </a:r>
            <a:endParaRPr sz="8300">
              <a:solidFill>
                <a:schemeClr val="dk2"/>
              </a:solidFill>
            </a:endParaRPr>
          </a:p>
        </p:txBody>
      </p:sp>
      <p:sp>
        <p:nvSpPr>
          <p:cNvPr id="230" name="Google Shape;230;p37"/>
          <p:cNvSpPr txBox="1">
            <a:spLocks noGrp="1"/>
          </p:cNvSpPr>
          <p:nvPr>
            <p:ph type="subTitle" idx="1"/>
          </p:nvPr>
        </p:nvSpPr>
        <p:spPr>
          <a:xfrm>
            <a:off x="3095550" y="2631988"/>
            <a:ext cx="2952900" cy="10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a:t>This can be the part of the presentation where you can introduce yourself</a:t>
            </a:r>
            <a:endParaRPr sz="1600"/>
          </a:p>
        </p:txBody>
      </p:sp>
      <p:cxnSp>
        <p:nvCxnSpPr>
          <p:cNvPr id="231" name="Google Shape;231;p37"/>
          <p:cNvCxnSpPr/>
          <p:nvPr/>
        </p:nvCxnSpPr>
        <p:spPr>
          <a:xfrm>
            <a:off x="3203400" y="2536213"/>
            <a:ext cx="27372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9"/>
        <p:cNvGrpSpPr/>
        <p:nvPr/>
      </p:nvGrpSpPr>
      <p:grpSpPr>
        <a:xfrm>
          <a:off x="0" y="0"/>
          <a:ext cx="0" cy="0"/>
          <a:chOff x="0" y="0"/>
          <a:chExt cx="0" cy="0"/>
        </a:xfrm>
      </p:grpSpPr>
      <p:sp>
        <p:nvSpPr>
          <p:cNvPr id="660" name="Google Shape;660;p64"/>
          <p:cNvSpPr/>
          <p:nvPr/>
        </p:nvSpPr>
        <p:spPr>
          <a:xfrm>
            <a:off x="1620800" y="1711275"/>
            <a:ext cx="1232400" cy="122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4"/>
          <p:cNvSpPr/>
          <p:nvPr/>
        </p:nvSpPr>
        <p:spPr>
          <a:xfrm>
            <a:off x="3955788" y="1711275"/>
            <a:ext cx="1232400" cy="122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4"/>
          <p:cNvSpPr/>
          <p:nvPr/>
        </p:nvSpPr>
        <p:spPr>
          <a:xfrm>
            <a:off x="6290788" y="1711275"/>
            <a:ext cx="1232400" cy="122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 name="Google Shape;663;p64"/>
          <p:cNvCxnSpPr/>
          <p:nvPr/>
        </p:nvCxnSpPr>
        <p:spPr>
          <a:xfrm>
            <a:off x="3777300" y="1058650"/>
            <a:ext cx="1589400" cy="0"/>
          </a:xfrm>
          <a:prstGeom prst="straightConnector1">
            <a:avLst/>
          </a:prstGeom>
          <a:noFill/>
          <a:ln w="9525" cap="flat" cmpd="sng">
            <a:solidFill>
              <a:schemeClr val="dk2"/>
            </a:solidFill>
            <a:prstDash val="solid"/>
            <a:round/>
            <a:headEnd type="none" w="med" len="med"/>
            <a:tailEnd type="none" w="med" len="med"/>
          </a:ln>
        </p:spPr>
      </p:cxnSp>
      <p:pic>
        <p:nvPicPr>
          <p:cNvPr id="664" name="Google Shape;664;p64"/>
          <p:cNvPicPr preferRelativeResize="0"/>
          <p:nvPr/>
        </p:nvPicPr>
        <p:blipFill rotWithShape="1">
          <a:blip r:embed="rId4">
            <a:alphaModFix/>
          </a:blip>
          <a:srcRect l="24027" r="24032" b="22185"/>
          <a:stretch/>
        </p:blipFill>
        <p:spPr>
          <a:xfrm>
            <a:off x="1681530" y="1768587"/>
            <a:ext cx="1110900" cy="1110900"/>
          </a:xfrm>
          <a:prstGeom prst="ellipse">
            <a:avLst/>
          </a:prstGeom>
          <a:noFill/>
          <a:ln>
            <a:noFill/>
          </a:ln>
        </p:spPr>
      </p:pic>
      <p:pic>
        <p:nvPicPr>
          <p:cNvPr id="665" name="Google Shape;665;p64"/>
          <p:cNvPicPr preferRelativeResize="0"/>
          <p:nvPr/>
        </p:nvPicPr>
        <p:blipFill rotWithShape="1">
          <a:blip r:embed="rId5">
            <a:alphaModFix/>
          </a:blip>
          <a:srcRect l="9821" t="8437" r="25138" b="45100"/>
          <a:stretch/>
        </p:blipFill>
        <p:spPr>
          <a:xfrm>
            <a:off x="4016542" y="1768587"/>
            <a:ext cx="1110900" cy="1110900"/>
          </a:xfrm>
          <a:prstGeom prst="ellipse">
            <a:avLst/>
          </a:prstGeom>
          <a:noFill/>
          <a:ln>
            <a:noFill/>
          </a:ln>
        </p:spPr>
      </p:pic>
      <p:sp>
        <p:nvSpPr>
          <p:cNvPr id="666" name="Google Shape;666;p64"/>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667" name="Google Shape;667;p64"/>
          <p:cNvSpPr txBox="1">
            <a:spLocks noGrp="1"/>
          </p:cNvSpPr>
          <p:nvPr>
            <p:ph type="subTitle" idx="1"/>
          </p:nvPr>
        </p:nvSpPr>
        <p:spPr>
          <a:xfrm>
            <a:off x="1167675" y="3067475"/>
            <a:ext cx="21387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Sophia Hill</a:t>
            </a:r>
            <a:endParaRPr/>
          </a:p>
        </p:txBody>
      </p:sp>
      <p:sp>
        <p:nvSpPr>
          <p:cNvPr id="668" name="Google Shape;668;p64"/>
          <p:cNvSpPr txBox="1">
            <a:spLocks noGrp="1"/>
          </p:cNvSpPr>
          <p:nvPr>
            <p:ph type="subTitle" idx="2"/>
          </p:nvPr>
        </p:nvSpPr>
        <p:spPr>
          <a:xfrm>
            <a:off x="1167676" y="3475950"/>
            <a:ext cx="21387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talk a bit about this person here</a:t>
            </a:r>
            <a:endParaRPr/>
          </a:p>
        </p:txBody>
      </p:sp>
      <p:sp>
        <p:nvSpPr>
          <p:cNvPr id="669" name="Google Shape;669;p64"/>
          <p:cNvSpPr txBox="1">
            <a:spLocks noGrp="1"/>
          </p:cNvSpPr>
          <p:nvPr>
            <p:ph type="subTitle" idx="3"/>
          </p:nvPr>
        </p:nvSpPr>
        <p:spPr>
          <a:xfrm>
            <a:off x="5837650" y="3067475"/>
            <a:ext cx="21387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Sarah Brown</a:t>
            </a:r>
            <a:endParaRPr/>
          </a:p>
        </p:txBody>
      </p:sp>
      <p:sp>
        <p:nvSpPr>
          <p:cNvPr id="670" name="Google Shape;670;p64"/>
          <p:cNvSpPr txBox="1">
            <a:spLocks noGrp="1"/>
          </p:cNvSpPr>
          <p:nvPr>
            <p:ph type="subTitle" idx="4"/>
          </p:nvPr>
        </p:nvSpPr>
        <p:spPr>
          <a:xfrm>
            <a:off x="5837651" y="3475950"/>
            <a:ext cx="21387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talk a bit about this person here</a:t>
            </a:r>
            <a:endParaRPr/>
          </a:p>
        </p:txBody>
      </p:sp>
      <p:sp>
        <p:nvSpPr>
          <p:cNvPr id="671" name="Google Shape;671;p64"/>
          <p:cNvSpPr txBox="1">
            <a:spLocks noGrp="1"/>
          </p:cNvSpPr>
          <p:nvPr>
            <p:ph type="subTitle" idx="5"/>
          </p:nvPr>
        </p:nvSpPr>
        <p:spPr>
          <a:xfrm>
            <a:off x="3502662" y="3067475"/>
            <a:ext cx="21387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672" name="Google Shape;672;p64"/>
          <p:cNvSpPr txBox="1">
            <a:spLocks noGrp="1"/>
          </p:cNvSpPr>
          <p:nvPr>
            <p:ph type="subTitle" idx="6"/>
          </p:nvPr>
        </p:nvSpPr>
        <p:spPr>
          <a:xfrm>
            <a:off x="3502664" y="3475950"/>
            <a:ext cx="21387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talk a bit about this person here</a:t>
            </a:r>
            <a:endParaRPr/>
          </a:p>
        </p:txBody>
      </p:sp>
      <p:pic>
        <p:nvPicPr>
          <p:cNvPr id="673" name="Google Shape;673;p64"/>
          <p:cNvPicPr preferRelativeResize="0"/>
          <p:nvPr/>
        </p:nvPicPr>
        <p:blipFill rotWithShape="1">
          <a:blip r:embed="rId6">
            <a:alphaModFix/>
          </a:blip>
          <a:srcRect t="16675" b="16675"/>
          <a:stretch/>
        </p:blipFill>
        <p:spPr>
          <a:xfrm>
            <a:off x="6351555" y="1768587"/>
            <a:ext cx="1110900" cy="1110900"/>
          </a:xfrm>
          <a:prstGeom prst="ellipse">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7"/>
        <p:cNvGrpSpPr/>
        <p:nvPr/>
      </p:nvGrpSpPr>
      <p:grpSpPr>
        <a:xfrm>
          <a:off x="0" y="0"/>
          <a:ext cx="0" cy="0"/>
          <a:chOff x="0" y="0"/>
          <a:chExt cx="0" cy="0"/>
        </a:xfrm>
      </p:grpSpPr>
      <p:grpSp>
        <p:nvGrpSpPr>
          <p:cNvPr id="678" name="Google Shape;678;p65"/>
          <p:cNvGrpSpPr/>
          <p:nvPr/>
        </p:nvGrpSpPr>
        <p:grpSpPr>
          <a:xfrm>
            <a:off x="4951192" y="1848338"/>
            <a:ext cx="387661" cy="387661"/>
            <a:chOff x="1379798" y="1723250"/>
            <a:chExt cx="397887" cy="397887"/>
          </a:xfrm>
        </p:grpSpPr>
        <p:sp>
          <p:nvSpPr>
            <p:cNvPr id="679" name="Google Shape;679;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65"/>
          <p:cNvGrpSpPr/>
          <p:nvPr/>
        </p:nvGrpSpPr>
        <p:grpSpPr>
          <a:xfrm>
            <a:off x="3736671" y="1844387"/>
            <a:ext cx="387681" cy="387661"/>
            <a:chOff x="266768" y="1721375"/>
            <a:chExt cx="397907" cy="397887"/>
          </a:xfrm>
        </p:grpSpPr>
        <p:sp>
          <p:nvSpPr>
            <p:cNvPr id="684" name="Google Shape;684;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65"/>
          <p:cNvGrpSpPr/>
          <p:nvPr/>
        </p:nvGrpSpPr>
        <p:grpSpPr>
          <a:xfrm>
            <a:off x="4343952" y="1848338"/>
            <a:ext cx="387641" cy="387661"/>
            <a:chOff x="864491" y="1723250"/>
            <a:chExt cx="397866" cy="397887"/>
          </a:xfrm>
        </p:grpSpPr>
        <p:sp>
          <p:nvSpPr>
            <p:cNvPr id="687" name="Google Shape;687;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0" name="Google Shape;690;p65"/>
          <p:cNvCxnSpPr/>
          <p:nvPr/>
        </p:nvCxnSpPr>
        <p:spPr>
          <a:xfrm>
            <a:off x="3342600" y="1590326"/>
            <a:ext cx="2458800" cy="0"/>
          </a:xfrm>
          <a:prstGeom prst="straightConnector1">
            <a:avLst/>
          </a:prstGeom>
          <a:noFill/>
          <a:ln w="9525" cap="flat" cmpd="sng">
            <a:solidFill>
              <a:schemeClr val="dk2"/>
            </a:solidFill>
            <a:prstDash val="solid"/>
            <a:round/>
            <a:headEnd type="none" w="med" len="med"/>
            <a:tailEnd type="none" w="med" len="med"/>
          </a:ln>
        </p:spPr>
      </p:cxnSp>
      <p:sp>
        <p:nvSpPr>
          <p:cNvPr id="691" name="Google Shape;691;p65"/>
          <p:cNvSpPr txBox="1">
            <a:spLocks noGrp="1"/>
          </p:cNvSpPr>
          <p:nvPr>
            <p:ph type="title"/>
          </p:nvPr>
        </p:nvSpPr>
        <p:spPr>
          <a:xfrm>
            <a:off x="2629200" y="802676"/>
            <a:ext cx="3885600" cy="69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r>
              <a:rPr lang="en">
                <a:solidFill>
                  <a:schemeClr val="dk2"/>
                </a:solidFill>
              </a:rPr>
              <a:t>!</a:t>
            </a:r>
            <a:endParaRPr/>
          </a:p>
        </p:txBody>
      </p:sp>
      <p:sp>
        <p:nvSpPr>
          <p:cNvPr id="692" name="Google Shape;692;p65"/>
          <p:cNvSpPr txBox="1">
            <a:spLocks noGrp="1"/>
          </p:cNvSpPr>
          <p:nvPr>
            <p:ph type="subTitle" idx="1"/>
          </p:nvPr>
        </p:nvSpPr>
        <p:spPr>
          <a:xfrm>
            <a:off x="2629200" y="2374125"/>
            <a:ext cx="3885600" cy="87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 yourcompany.com</a:t>
            </a:r>
            <a:endParaRPr/>
          </a:p>
        </p:txBody>
      </p:sp>
      <p:sp>
        <p:nvSpPr>
          <p:cNvPr id="693" name="Google Shape;693;p65"/>
          <p:cNvSpPr txBox="1">
            <a:spLocks noGrp="1"/>
          </p:cNvSpPr>
          <p:nvPr>
            <p:ph type="subTitle" idx="2"/>
          </p:nvPr>
        </p:nvSpPr>
        <p:spPr>
          <a:xfrm>
            <a:off x="2629200" y="4084675"/>
            <a:ext cx="3885600" cy="27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Please keep this slide for attribution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cxnSp>
        <p:nvCxnSpPr>
          <p:cNvPr id="698" name="Google Shape;698;p66"/>
          <p:cNvCxnSpPr/>
          <p:nvPr/>
        </p:nvCxnSpPr>
        <p:spPr>
          <a:xfrm>
            <a:off x="2358750" y="1058650"/>
            <a:ext cx="4426500" cy="0"/>
          </a:xfrm>
          <a:prstGeom prst="straightConnector1">
            <a:avLst/>
          </a:prstGeom>
          <a:noFill/>
          <a:ln w="9525" cap="flat" cmpd="sng">
            <a:solidFill>
              <a:schemeClr val="dk2"/>
            </a:solidFill>
            <a:prstDash val="solid"/>
            <a:round/>
            <a:headEnd type="none" w="med" len="med"/>
            <a:tailEnd type="none" w="med" len="med"/>
          </a:ln>
        </p:spPr>
      </p:cxnSp>
      <p:grpSp>
        <p:nvGrpSpPr>
          <p:cNvPr id="699" name="Google Shape;699;p66"/>
          <p:cNvGrpSpPr/>
          <p:nvPr/>
        </p:nvGrpSpPr>
        <p:grpSpPr>
          <a:xfrm>
            <a:off x="1124821" y="1571525"/>
            <a:ext cx="460145" cy="457456"/>
            <a:chOff x="9712800" y="4549275"/>
            <a:chExt cx="329475" cy="327550"/>
          </a:xfrm>
        </p:grpSpPr>
        <p:sp>
          <p:nvSpPr>
            <p:cNvPr id="700" name="Google Shape;700;p66"/>
            <p:cNvSpPr/>
            <p:nvPr/>
          </p:nvSpPr>
          <p:spPr>
            <a:xfrm>
              <a:off x="9815200" y="4774075"/>
              <a:ext cx="37375" cy="31375"/>
            </a:xfrm>
            <a:custGeom>
              <a:avLst/>
              <a:gdLst/>
              <a:ahLst/>
              <a:cxnLst/>
              <a:rect l="l" t="t" r="r" b="b"/>
              <a:pathLst>
                <a:path w="1495" h="1255" extrusionOk="0">
                  <a:moveTo>
                    <a:pt x="675" y="1"/>
                  </a:moveTo>
                  <a:lnTo>
                    <a:pt x="1" y="675"/>
                  </a:lnTo>
                  <a:lnTo>
                    <a:pt x="531" y="1181"/>
                  </a:lnTo>
                  <a:cubicBezTo>
                    <a:pt x="577" y="1228"/>
                    <a:pt x="634" y="1255"/>
                    <a:pt x="694" y="1255"/>
                  </a:cubicBezTo>
                  <a:cubicBezTo>
                    <a:pt x="728" y="1255"/>
                    <a:pt x="762" y="1247"/>
                    <a:pt x="796" y="1230"/>
                  </a:cubicBezTo>
                  <a:cubicBezTo>
                    <a:pt x="965" y="1133"/>
                    <a:pt x="1205" y="989"/>
                    <a:pt x="1495" y="820"/>
                  </a:cubicBezTo>
                  <a:lnTo>
                    <a:pt x="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6"/>
            <p:cNvSpPr/>
            <p:nvPr/>
          </p:nvSpPr>
          <p:spPr>
            <a:xfrm>
              <a:off x="9713225" y="4788550"/>
              <a:ext cx="93575" cy="88000"/>
            </a:xfrm>
            <a:custGeom>
              <a:avLst/>
              <a:gdLst/>
              <a:ahLst/>
              <a:cxnLst/>
              <a:rect l="l" t="t" r="r" b="b"/>
              <a:pathLst>
                <a:path w="3743" h="3520" extrusionOk="0">
                  <a:moveTo>
                    <a:pt x="2537" y="0"/>
                  </a:moveTo>
                  <a:cubicBezTo>
                    <a:pt x="2200" y="0"/>
                    <a:pt x="1814" y="217"/>
                    <a:pt x="1622" y="554"/>
                  </a:cubicBezTo>
                  <a:cubicBezTo>
                    <a:pt x="923" y="1783"/>
                    <a:pt x="778" y="2024"/>
                    <a:pt x="706" y="2121"/>
                  </a:cubicBezTo>
                  <a:lnTo>
                    <a:pt x="79" y="3229"/>
                  </a:lnTo>
                  <a:cubicBezTo>
                    <a:pt x="1" y="3367"/>
                    <a:pt x="114" y="3520"/>
                    <a:pt x="250" y="3520"/>
                  </a:cubicBezTo>
                  <a:cubicBezTo>
                    <a:pt x="281" y="3520"/>
                    <a:pt x="313" y="3512"/>
                    <a:pt x="344" y="3494"/>
                  </a:cubicBezTo>
                  <a:cubicBezTo>
                    <a:pt x="706" y="3301"/>
                    <a:pt x="1598" y="2771"/>
                    <a:pt x="1887" y="2603"/>
                  </a:cubicBezTo>
                  <a:lnTo>
                    <a:pt x="3068" y="1928"/>
                  </a:lnTo>
                  <a:cubicBezTo>
                    <a:pt x="3598" y="1615"/>
                    <a:pt x="3742" y="843"/>
                    <a:pt x="3333" y="386"/>
                  </a:cubicBezTo>
                  <a:cubicBezTo>
                    <a:pt x="3116" y="121"/>
                    <a:pt x="2827" y="0"/>
                    <a:pt x="2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6"/>
            <p:cNvSpPr/>
            <p:nvPr/>
          </p:nvSpPr>
          <p:spPr>
            <a:xfrm>
              <a:off x="9785675" y="4738525"/>
              <a:ext cx="31350" cy="37375"/>
            </a:xfrm>
            <a:custGeom>
              <a:avLst/>
              <a:gdLst/>
              <a:ahLst/>
              <a:cxnLst/>
              <a:rect l="l" t="t" r="r" b="b"/>
              <a:pathLst>
                <a:path w="1254" h="1495" extrusionOk="0">
                  <a:moveTo>
                    <a:pt x="410" y="1"/>
                  </a:moveTo>
                  <a:cubicBezTo>
                    <a:pt x="266" y="290"/>
                    <a:pt x="121" y="531"/>
                    <a:pt x="25" y="724"/>
                  </a:cubicBezTo>
                  <a:cubicBezTo>
                    <a:pt x="1" y="820"/>
                    <a:pt x="1" y="917"/>
                    <a:pt x="73" y="989"/>
                  </a:cubicBezTo>
                  <a:lnTo>
                    <a:pt x="579" y="1495"/>
                  </a:lnTo>
                  <a:lnTo>
                    <a:pt x="1254" y="820"/>
                  </a:lnTo>
                  <a:lnTo>
                    <a:pt x="4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6"/>
            <p:cNvSpPr/>
            <p:nvPr/>
          </p:nvSpPr>
          <p:spPr>
            <a:xfrm>
              <a:off x="9905575" y="4637325"/>
              <a:ext cx="56050" cy="45950"/>
            </a:xfrm>
            <a:custGeom>
              <a:avLst/>
              <a:gdLst/>
              <a:ahLst/>
              <a:cxnLst/>
              <a:rect l="l" t="t" r="r" b="b"/>
              <a:pathLst>
                <a:path w="2242" h="1838" extrusionOk="0">
                  <a:moveTo>
                    <a:pt x="1012" y="1"/>
                  </a:moveTo>
                  <a:cubicBezTo>
                    <a:pt x="771" y="1"/>
                    <a:pt x="530" y="97"/>
                    <a:pt x="362" y="266"/>
                  </a:cubicBezTo>
                  <a:cubicBezTo>
                    <a:pt x="0" y="627"/>
                    <a:pt x="0" y="1230"/>
                    <a:pt x="362" y="1567"/>
                  </a:cubicBezTo>
                  <a:cubicBezTo>
                    <a:pt x="530" y="1748"/>
                    <a:pt x="771" y="1838"/>
                    <a:pt x="1012" y="1838"/>
                  </a:cubicBezTo>
                  <a:cubicBezTo>
                    <a:pt x="1253" y="1838"/>
                    <a:pt x="1494" y="1748"/>
                    <a:pt x="1663" y="1567"/>
                  </a:cubicBezTo>
                  <a:cubicBezTo>
                    <a:pt x="2241" y="989"/>
                    <a:pt x="1808" y="1"/>
                    <a:pt x="1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6"/>
            <p:cNvSpPr/>
            <p:nvPr/>
          </p:nvSpPr>
          <p:spPr>
            <a:xfrm>
              <a:off x="9712800" y="4647575"/>
              <a:ext cx="112075" cy="71100"/>
            </a:xfrm>
            <a:custGeom>
              <a:avLst/>
              <a:gdLst/>
              <a:ahLst/>
              <a:cxnLst/>
              <a:rect l="l" t="t" r="r" b="b"/>
              <a:pathLst>
                <a:path w="4483" h="2844" extrusionOk="0">
                  <a:moveTo>
                    <a:pt x="2193" y="0"/>
                  </a:moveTo>
                  <a:cubicBezTo>
                    <a:pt x="2121" y="0"/>
                    <a:pt x="2072" y="24"/>
                    <a:pt x="2048" y="73"/>
                  </a:cubicBezTo>
                  <a:lnTo>
                    <a:pt x="120" y="2000"/>
                  </a:lnTo>
                  <a:cubicBezTo>
                    <a:pt x="0" y="2097"/>
                    <a:pt x="72" y="2289"/>
                    <a:pt x="217" y="2314"/>
                  </a:cubicBezTo>
                  <a:lnTo>
                    <a:pt x="2795" y="2844"/>
                  </a:lnTo>
                  <a:cubicBezTo>
                    <a:pt x="3253" y="2024"/>
                    <a:pt x="3832" y="1012"/>
                    <a:pt x="4482" y="121"/>
                  </a:cubicBezTo>
                  <a:lnTo>
                    <a:pt x="21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6"/>
            <p:cNvSpPr/>
            <p:nvPr/>
          </p:nvSpPr>
          <p:spPr>
            <a:xfrm>
              <a:off x="9872425" y="4765050"/>
              <a:ext cx="71725" cy="111775"/>
            </a:xfrm>
            <a:custGeom>
              <a:avLst/>
              <a:gdLst/>
              <a:ahLst/>
              <a:cxnLst/>
              <a:rect l="l" t="t" r="r" b="b"/>
              <a:pathLst>
                <a:path w="2869" h="4471" extrusionOk="0">
                  <a:moveTo>
                    <a:pt x="2700" y="0"/>
                  </a:moveTo>
                  <a:cubicBezTo>
                    <a:pt x="1832" y="603"/>
                    <a:pt x="820" y="1229"/>
                    <a:pt x="1" y="1711"/>
                  </a:cubicBezTo>
                  <a:lnTo>
                    <a:pt x="555" y="4314"/>
                  </a:lnTo>
                  <a:cubicBezTo>
                    <a:pt x="571" y="4408"/>
                    <a:pt x="657" y="4471"/>
                    <a:pt x="743" y="4471"/>
                  </a:cubicBezTo>
                  <a:cubicBezTo>
                    <a:pt x="789" y="4471"/>
                    <a:pt x="835" y="4452"/>
                    <a:pt x="868" y="4410"/>
                  </a:cubicBezTo>
                  <a:lnTo>
                    <a:pt x="2796" y="2482"/>
                  </a:lnTo>
                  <a:cubicBezTo>
                    <a:pt x="2844" y="2434"/>
                    <a:pt x="2869" y="2386"/>
                    <a:pt x="2869" y="2338"/>
                  </a:cubicBez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6"/>
            <p:cNvSpPr/>
            <p:nvPr/>
          </p:nvSpPr>
          <p:spPr>
            <a:xfrm>
              <a:off x="9965200" y="4549275"/>
              <a:ext cx="77075" cy="76625"/>
            </a:xfrm>
            <a:custGeom>
              <a:avLst/>
              <a:gdLst/>
              <a:ahLst/>
              <a:cxnLst/>
              <a:rect l="l" t="t" r="r" b="b"/>
              <a:pathLst>
                <a:path w="3083" h="3065" extrusionOk="0">
                  <a:moveTo>
                    <a:pt x="2905" y="1"/>
                  </a:moveTo>
                  <a:cubicBezTo>
                    <a:pt x="2893" y="1"/>
                    <a:pt x="2881" y="2"/>
                    <a:pt x="2869" y="4"/>
                  </a:cubicBezTo>
                  <a:cubicBezTo>
                    <a:pt x="1856" y="101"/>
                    <a:pt x="917" y="342"/>
                    <a:pt x="1" y="679"/>
                  </a:cubicBezTo>
                  <a:lnTo>
                    <a:pt x="2362" y="3065"/>
                  </a:lnTo>
                  <a:cubicBezTo>
                    <a:pt x="2507" y="2679"/>
                    <a:pt x="2628" y="2318"/>
                    <a:pt x="2724" y="2004"/>
                  </a:cubicBezTo>
                  <a:cubicBezTo>
                    <a:pt x="2917" y="1281"/>
                    <a:pt x="3013" y="655"/>
                    <a:pt x="3061" y="197"/>
                  </a:cubicBezTo>
                  <a:cubicBezTo>
                    <a:pt x="3083" y="89"/>
                    <a:pt x="3008" y="1"/>
                    <a:pt x="2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6"/>
            <p:cNvSpPr/>
            <p:nvPr/>
          </p:nvSpPr>
          <p:spPr>
            <a:xfrm>
              <a:off x="9806775" y="4575275"/>
              <a:ext cx="208475" cy="208475"/>
            </a:xfrm>
            <a:custGeom>
              <a:avLst/>
              <a:gdLst/>
              <a:ahLst/>
              <a:cxnLst/>
              <a:rect l="l" t="t" r="r" b="b"/>
              <a:pathLst>
                <a:path w="8339" h="8339" extrusionOk="0">
                  <a:moveTo>
                    <a:pt x="4974" y="1652"/>
                  </a:moveTo>
                  <a:cubicBezTo>
                    <a:pt x="5405" y="1652"/>
                    <a:pt x="5843" y="1811"/>
                    <a:pt x="6193" y="2169"/>
                  </a:cubicBezTo>
                  <a:cubicBezTo>
                    <a:pt x="7295" y="3247"/>
                    <a:pt x="6516" y="5158"/>
                    <a:pt x="4993" y="5158"/>
                  </a:cubicBezTo>
                  <a:cubicBezTo>
                    <a:pt x="4983" y="5158"/>
                    <a:pt x="4974" y="5158"/>
                    <a:pt x="4964" y="5157"/>
                  </a:cubicBezTo>
                  <a:cubicBezTo>
                    <a:pt x="4951" y="5158"/>
                    <a:pt x="4937" y="5158"/>
                    <a:pt x="4924" y="5158"/>
                  </a:cubicBezTo>
                  <a:cubicBezTo>
                    <a:pt x="4000" y="5158"/>
                    <a:pt x="3181" y="4348"/>
                    <a:pt x="3205" y="3398"/>
                  </a:cubicBezTo>
                  <a:cubicBezTo>
                    <a:pt x="3189" y="2354"/>
                    <a:pt x="4068" y="1652"/>
                    <a:pt x="4974" y="1652"/>
                  </a:cubicBezTo>
                  <a:close/>
                  <a:moveTo>
                    <a:pt x="5495" y="1"/>
                  </a:moveTo>
                  <a:cubicBezTo>
                    <a:pt x="4410" y="555"/>
                    <a:pt x="3398" y="1254"/>
                    <a:pt x="2530" y="2145"/>
                  </a:cubicBezTo>
                  <a:cubicBezTo>
                    <a:pt x="1808" y="2844"/>
                    <a:pt x="988" y="4025"/>
                    <a:pt x="97" y="5543"/>
                  </a:cubicBezTo>
                  <a:cubicBezTo>
                    <a:pt x="73" y="5615"/>
                    <a:pt x="24" y="5688"/>
                    <a:pt x="0" y="5760"/>
                  </a:cubicBezTo>
                  <a:lnTo>
                    <a:pt x="1012" y="6772"/>
                  </a:lnTo>
                  <a:lnTo>
                    <a:pt x="2386" y="5374"/>
                  </a:lnTo>
                  <a:cubicBezTo>
                    <a:pt x="2470" y="5290"/>
                    <a:pt x="2579" y="5248"/>
                    <a:pt x="2687" y="5248"/>
                  </a:cubicBezTo>
                  <a:cubicBezTo>
                    <a:pt x="2796" y="5248"/>
                    <a:pt x="2904" y="5290"/>
                    <a:pt x="2988" y="5374"/>
                  </a:cubicBezTo>
                  <a:cubicBezTo>
                    <a:pt x="3157" y="5543"/>
                    <a:pt x="3157" y="5808"/>
                    <a:pt x="2988" y="5977"/>
                  </a:cubicBezTo>
                  <a:lnTo>
                    <a:pt x="1591" y="7350"/>
                  </a:lnTo>
                  <a:lnTo>
                    <a:pt x="2579" y="8338"/>
                  </a:lnTo>
                  <a:cubicBezTo>
                    <a:pt x="5422" y="6676"/>
                    <a:pt x="7061" y="5519"/>
                    <a:pt x="8338" y="2844"/>
                  </a:cubicBezTo>
                  <a:lnTo>
                    <a:pt x="54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66"/>
          <p:cNvGrpSpPr/>
          <p:nvPr/>
        </p:nvGrpSpPr>
        <p:grpSpPr>
          <a:xfrm>
            <a:off x="1850197" y="1571497"/>
            <a:ext cx="439231" cy="457736"/>
            <a:chOff x="10192925" y="4512025"/>
            <a:chExt cx="314500" cy="327750"/>
          </a:xfrm>
        </p:grpSpPr>
        <p:sp>
          <p:nvSpPr>
            <p:cNvPr id="709" name="Google Shape;709;p66"/>
            <p:cNvSpPr/>
            <p:nvPr/>
          </p:nvSpPr>
          <p:spPr>
            <a:xfrm>
              <a:off x="10268850" y="4512025"/>
              <a:ext cx="179550" cy="32550"/>
            </a:xfrm>
            <a:custGeom>
              <a:avLst/>
              <a:gdLst/>
              <a:ahLst/>
              <a:cxnLst/>
              <a:rect l="l" t="t" r="r" b="b"/>
              <a:pathLst>
                <a:path w="7182" h="1302" extrusionOk="0">
                  <a:moveTo>
                    <a:pt x="0" y="0"/>
                  </a:moveTo>
                  <a:lnTo>
                    <a:pt x="0" y="1302"/>
                  </a:lnTo>
                  <a:lnTo>
                    <a:pt x="7181" y="1302"/>
                  </a:lnTo>
                  <a:lnTo>
                    <a:pt x="7181" y="434"/>
                  </a:lnTo>
                  <a:cubicBezTo>
                    <a:pt x="7181" y="193"/>
                    <a:pt x="6988" y="0"/>
                    <a:pt x="6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6"/>
            <p:cNvSpPr/>
            <p:nvPr/>
          </p:nvSpPr>
          <p:spPr>
            <a:xfrm>
              <a:off x="10208600" y="4523475"/>
              <a:ext cx="40375" cy="44000"/>
            </a:xfrm>
            <a:custGeom>
              <a:avLst/>
              <a:gdLst/>
              <a:ahLst/>
              <a:cxnLst/>
              <a:rect l="l" t="t" r="r" b="b"/>
              <a:pathLst>
                <a:path w="1615" h="1760" extrusionOk="0">
                  <a:moveTo>
                    <a:pt x="1615" y="0"/>
                  </a:moveTo>
                  <a:lnTo>
                    <a:pt x="0" y="1759"/>
                  </a:lnTo>
                  <a:lnTo>
                    <a:pt x="1519" y="1759"/>
                  </a:lnTo>
                  <a:cubicBezTo>
                    <a:pt x="1567" y="1759"/>
                    <a:pt x="1615" y="1711"/>
                    <a:pt x="1615" y="1663"/>
                  </a:cubicBezTo>
                  <a:lnTo>
                    <a:pt x="1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6"/>
            <p:cNvSpPr/>
            <p:nvPr/>
          </p:nvSpPr>
          <p:spPr>
            <a:xfrm>
              <a:off x="10438725" y="4736125"/>
              <a:ext cx="13275" cy="21725"/>
            </a:xfrm>
            <a:custGeom>
              <a:avLst/>
              <a:gdLst/>
              <a:ahLst/>
              <a:cxnLst/>
              <a:rect l="l" t="t" r="r" b="b"/>
              <a:pathLst>
                <a:path w="531" h="869" extrusionOk="0">
                  <a:moveTo>
                    <a:pt x="531" y="1"/>
                  </a:moveTo>
                  <a:cubicBezTo>
                    <a:pt x="362" y="49"/>
                    <a:pt x="169" y="73"/>
                    <a:pt x="1" y="97"/>
                  </a:cubicBezTo>
                  <a:lnTo>
                    <a:pt x="1" y="844"/>
                  </a:lnTo>
                  <a:lnTo>
                    <a:pt x="386" y="844"/>
                  </a:lnTo>
                  <a:cubicBezTo>
                    <a:pt x="434" y="844"/>
                    <a:pt x="483" y="844"/>
                    <a:pt x="531" y="868"/>
                  </a:cubicBezTo>
                  <a:lnTo>
                    <a:pt x="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6"/>
            <p:cNvSpPr/>
            <p:nvPr/>
          </p:nvSpPr>
          <p:spPr>
            <a:xfrm>
              <a:off x="10369450" y="4601175"/>
              <a:ext cx="137975" cy="118700"/>
            </a:xfrm>
            <a:custGeom>
              <a:avLst/>
              <a:gdLst/>
              <a:ahLst/>
              <a:cxnLst/>
              <a:rect l="l" t="t" r="r" b="b"/>
              <a:pathLst>
                <a:path w="5519" h="4748" extrusionOk="0">
                  <a:moveTo>
                    <a:pt x="3181" y="1459"/>
                  </a:moveTo>
                  <a:cubicBezTo>
                    <a:pt x="3284" y="1459"/>
                    <a:pt x="3386" y="1495"/>
                    <a:pt x="3471" y="1567"/>
                  </a:cubicBezTo>
                  <a:cubicBezTo>
                    <a:pt x="3615" y="1736"/>
                    <a:pt x="3615" y="1977"/>
                    <a:pt x="3471" y="2121"/>
                  </a:cubicBezTo>
                  <a:lnTo>
                    <a:pt x="2434" y="3157"/>
                  </a:lnTo>
                  <a:cubicBezTo>
                    <a:pt x="2359" y="3233"/>
                    <a:pt x="2257" y="3269"/>
                    <a:pt x="2156" y="3269"/>
                  </a:cubicBezTo>
                  <a:cubicBezTo>
                    <a:pt x="2064" y="3269"/>
                    <a:pt x="1973" y="3239"/>
                    <a:pt x="1904" y="3182"/>
                  </a:cubicBezTo>
                  <a:lnTo>
                    <a:pt x="1302" y="2676"/>
                  </a:lnTo>
                  <a:cubicBezTo>
                    <a:pt x="998" y="2391"/>
                    <a:pt x="1233" y="1971"/>
                    <a:pt x="1546" y="1971"/>
                  </a:cubicBezTo>
                  <a:cubicBezTo>
                    <a:pt x="1631" y="1971"/>
                    <a:pt x="1721" y="2002"/>
                    <a:pt x="1808" y="2073"/>
                  </a:cubicBezTo>
                  <a:lnTo>
                    <a:pt x="2121" y="2338"/>
                  </a:lnTo>
                  <a:lnTo>
                    <a:pt x="2892" y="1567"/>
                  </a:lnTo>
                  <a:cubicBezTo>
                    <a:pt x="2977" y="1495"/>
                    <a:pt x="3079" y="1459"/>
                    <a:pt x="3181" y="1459"/>
                  </a:cubicBezTo>
                  <a:close/>
                  <a:moveTo>
                    <a:pt x="2362" y="1"/>
                  </a:moveTo>
                  <a:cubicBezTo>
                    <a:pt x="1061" y="1"/>
                    <a:pt x="0" y="1061"/>
                    <a:pt x="0" y="2362"/>
                  </a:cubicBezTo>
                  <a:cubicBezTo>
                    <a:pt x="0" y="2603"/>
                    <a:pt x="25" y="2820"/>
                    <a:pt x="97" y="3037"/>
                  </a:cubicBezTo>
                  <a:cubicBezTo>
                    <a:pt x="97" y="3061"/>
                    <a:pt x="121" y="3085"/>
                    <a:pt x="121" y="3133"/>
                  </a:cubicBezTo>
                  <a:cubicBezTo>
                    <a:pt x="434" y="4073"/>
                    <a:pt x="1326" y="4748"/>
                    <a:pt x="2362" y="4748"/>
                  </a:cubicBezTo>
                  <a:cubicBezTo>
                    <a:pt x="5519" y="4603"/>
                    <a:pt x="5519" y="121"/>
                    <a:pt x="2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6"/>
            <p:cNvSpPr/>
            <p:nvPr/>
          </p:nvSpPr>
          <p:spPr>
            <a:xfrm>
              <a:off x="10418250" y="4777100"/>
              <a:ext cx="20500" cy="42800"/>
            </a:xfrm>
            <a:custGeom>
              <a:avLst/>
              <a:gdLst/>
              <a:ahLst/>
              <a:cxnLst/>
              <a:rect l="l" t="t" r="r" b="b"/>
              <a:pathLst>
                <a:path w="820" h="1712" extrusionOk="0">
                  <a:moveTo>
                    <a:pt x="97" y="0"/>
                  </a:moveTo>
                  <a:cubicBezTo>
                    <a:pt x="49" y="0"/>
                    <a:pt x="24" y="24"/>
                    <a:pt x="24" y="72"/>
                  </a:cubicBezTo>
                  <a:lnTo>
                    <a:pt x="24" y="1639"/>
                  </a:lnTo>
                  <a:cubicBezTo>
                    <a:pt x="0" y="1687"/>
                    <a:pt x="49" y="1711"/>
                    <a:pt x="97" y="1711"/>
                  </a:cubicBezTo>
                  <a:lnTo>
                    <a:pt x="747" y="1711"/>
                  </a:lnTo>
                  <a:cubicBezTo>
                    <a:pt x="771" y="1711"/>
                    <a:pt x="820" y="1687"/>
                    <a:pt x="820" y="1639"/>
                  </a:cubicBezTo>
                  <a:lnTo>
                    <a:pt x="820" y="72"/>
                  </a:lnTo>
                  <a:cubicBezTo>
                    <a:pt x="820" y="24"/>
                    <a:pt x="771"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6"/>
            <p:cNvSpPr/>
            <p:nvPr/>
          </p:nvSpPr>
          <p:spPr>
            <a:xfrm>
              <a:off x="10192925" y="4564425"/>
              <a:ext cx="255475" cy="275350"/>
            </a:xfrm>
            <a:custGeom>
              <a:avLst/>
              <a:gdLst/>
              <a:ahLst/>
              <a:cxnLst/>
              <a:rect l="l" t="t" r="r" b="b"/>
              <a:pathLst>
                <a:path w="10219" h="11014" extrusionOk="0">
                  <a:moveTo>
                    <a:pt x="1808" y="2350"/>
                  </a:moveTo>
                  <a:cubicBezTo>
                    <a:pt x="2001" y="2350"/>
                    <a:pt x="2194" y="2483"/>
                    <a:pt x="2194" y="2748"/>
                  </a:cubicBezTo>
                  <a:cubicBezTo>
                    <a:pt x="2194" y="2965"/>
                    <a:pt x="2025" y="3133"/>
                    <a:pt x="1808" y="3133"/>
                  </a:cubicBezTo>
                  <a:cubicBezTo>
                    <a:pt x="1591" y="3133"/>
                    <a:pt x="1423" y="2965"/>
                    <a:pt x="1423" y="2748"/>
                  </a:cubicBezTo>
                  <a:cubicBezTo>
                    <a:pt x="1423" y="2483"/>
                    <a:pt x="1615" y="2350"/>
                    <a:pt x="1808" y="2350"/>
                  </a:cubicBezTo>
                  <a:close/>
                  <a:moveTo>
                    <a:pt x="1808" y="4278"/>
                  </a:moveTo>
                  <a:cubicBezTo>
                    <a:pt x="2001" y="4278"/>
                    <a:pt x="2194" y="4411"/>
                    <a:pt x="2194" y="4676"/>
                  </a:cubicBezTo>
                  <a:cubicBezTo>
                    <a:pt x="2194" y="4893"/>
                    <a:pt x="2025" y="5061"/>
                    <a:pt x="1808" y="5061"/>
                  </a:cubicBezTo>
                  <a:cubicBezTo>
                    <a:pt x="1591" y="5061"/>
                    <a:pt x="1423" y="4893"/>
                    <a:pt x="1423" y="4676"/>
                  </a:cubicBezTo>
                  <a:cubicBezTo>
                    <a:pt x="1423" y="4411"/>
                    <a:pt x="1615" y="4278"/>
                    <a:pt x="1808" y="4278"/>
                  </a:cubicBezTo>
                  <a:close/>
                  <a:moveTo>
                    <a:pt x="1808" y="6200"/>
                  </a:moveTo>
                  <a:cubicBezTo>
                    <a:pt x="2001" y="6200"/>
                    <a:pt x="2194" y="6326"/>
                    <a:pt x="2194" y="6579"/>
                  </a:cubicBezTo>
                  <a:cubicBezTo>
                    <a:pt x="2194" y="6796"/>
                    <a:pt x="2025" y="6989"/>
                    <a:pt x="1808" y="6989"/>
                  </a:cubicBezTo>
                  <a:cubicBezTo>
                    <a:pt x="1591" y="6989"/>
                    <a:pt x="1423" y="6796"/>
                    <a:pt x="1423" y="6579"/>
                  </a:cubicBezTo>
                  <a:cubicBezTo>
                    <a:pt x="1423" y="6326"/>
                    <a:pt x="1615" y="6200"/>
                    <a:pt x="1808" y="6200"/>
                  </a:cubicBezTo>
                  <a:close/>
                  <a:moveTo>
                    <a:pt x="5712" y="6194"/>
                  </a:moveTo>
                  <a:cubicBezTo>
                    <a:pt x="6218" y="6218"/>
                    <a:pt x="6218" y="6965"/>
                    <a:pt x="5712" y="6989"/>
                  </a:cubicBezTo>
                  <a:lnTo>
                    <a:pt x="3399" y="6989"/>
                  </a:lnTo>
                  <a:cubicBezTo>
                    <a:pt x="2868" y="6965"/>
                    <a:pt x="2868" y="6218"/>
                    <a:pt x="3399" y="6194"/>
                  </a:cubicBezTo>
                  <a:close/>
                  <a:moveTo>
                    <a:pt x="1808" y="8110"/>
                  </a:moveTo>
                  <a:cubicBezTo>
                    <a:pt x="2001" y="8110"/>
                    <a:pt x="2194" y="8242"/>
                    <a:pt x="2194" y="8507"/>
                  </a:cubicBezTo>
                  <a:cubicBezTo>
                    <a:pt x="2194" y="8724"/>
                    <a:pt x="2025" y="8893"/>
                    <a:pt x="1808" y="8893"/>
                  </a:cubicBezTo>
                  <a:cubicBezTo>
                    <a:pt x="1591" y="8893"/>
                    <a:pt x="1423" y="8724"/>
                    <a:pt x="1423" y="8507"/>
                  </a:cubicBezTo>
                  <a:cubicBezTo>
                    <a:pt x="1423" y="8242"/>
                    <a:pt x="1615" y="8110"/>
                    <a:pt x="1808" y="8110"/>
                  </a:cubicBezTo>
                  <a:close/>
                  <a:moveTo>
                    <a:pt x="4869" y="8098"/>
                  </a:moveTo>
                  <a:cubicBezTo>
                    <a:pt x="5399" y="8122"/>
                    <a:pt x="5399" y="8893"/>
                    <a:pt x="4869" y="8893"/>
                  </a:cubicBezTo>
                  <a:lnTo>
                    <a:pt x="3399" y="8893"/>
                  </a:lnTo>
                  <a:cubicBezTo>
                    <a:pt x="2868" y="8869"/>
                    <a:pt x="2868" y="8122"/>
                    <a:pt x="3399" y="8098"/>
                  </a:cubicBezTo>
                  <a:close/>
                  <a:moveTo>
                    <a:pt x="3037" y="1"/>
                  </a:moveTo>
                  <a:lnTo>
                    <a:pt x="3037" y="531"/>
                  </a:lnTo>
                  <a:cubicBezTo>
                    <a:pt x="3037" y="748"/>
                    <a:pt x="2868" y="916"/>
                    <a:pt x="2652" y="916"/>
                  </a:cubicBezTo>
                  <a:lnTo>
                    <a:pt x="1" y="916"/>
                  </a:lnTo>
                  <a:lnTo>
                    <a:pt x="1" y="10604"/>
                  </a:lnTo>
                  <a:cubicBezTo>
                    <a:pt x="1" y="10845"/>
                    <a:pt x="194" y="11013"/>
                    <a:pt x="411" y="11013"/>
                  </a:cubicBezTo>
                  <a:lnTo>
                    <a:pt x="8628" y="11013"/>
                  </a:lnTo>
                  <a:cubicBezTo>
                    <a:pt x="8411" y="11013"/>
                    <a:pt x="8242" y="10845"/>
                    <a:pt x="8242" y="10628"/>
                  </a:cubicBezTo>
                  <a:lnTo>
                    <a:pt x="8242" y="8098"/>
                  </a:lnTo>
                  <a:cubicBezTo>
                    <a:pt x="8242" y="7881"/>
                    <a:pt x="8411" y="7712"/>
                    <a:pt x="8628" y="7712"/>
                  </a:cubicBezTo>
                  <a:lnTo>
                    <a:pt x="9037" y="7712"/>
                  </a:lnTo>
                  <a:lnTo>
                    <a:pt x="9037" y="6965"/>
                  </a:lnTo>
                  <a:cubicBezTo>
                    <a:pt x="7905" y="6844"/>
                    <a:pt x="6941" y="6073"/>
                    <a:pt x="6507" y="5061"/>
                  </a:cubicBezTo>
                  <a:lnTo>
                    <a:pt x="3399" y="5061"/>
                  </a:lnTo>
                  <a:cubicBezTo>
                    <a:pt x="2868" y="5037"/>
                    <a:pt x="2868" y="4290"/>
                    <a:pt x="3399" y="4266"/>
                  </a:cubicBezTo>
                  <a:lnTo>
                    <a:pt x="6290" y="4266"/>
                  </a:lnTo>
                  <a:cubicBezTo>
                    <a:pt x="6242" y="3905"/>
                    <a:pt x="6266" y="3495"/>
                    <a:pt x="6339" y="3133"/>
                  </a:cubicBezTo>
                  <a:lnTo>
                    <a:pt x="3399" y="3133"/>
                  </a:lnTo>
                  <a:cubicBezTo>
                    <a:pt x="2868" y="3109"/>
                    <a:pt x="2868" y="2362"/>
                    <a:pt x="3399" y="2338"/>
                  </a:cubicBezTo>
                  <a:lnTo>
                    <a:pt x="6628" y="2338"/>
                  </a:lnTo>
                  <a:cubicBezTo>
                    <a:pt x="7140" y="1334"/>
                    <a:pt x="8279" y="668"/>
                    <a:pt x="9441" y="668"/>
                  </a:cubicBezTo>
                  <a:cubicBezTo>
                    <a:pt x="9701" y="668"/>
                    <a:pt x="9962" y="701"/>
                    <a:pt x="10218" y="772"/>
                  </a:cubicBezTo>
                  <a:lnTo>
                    <a:pt x="102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66"/>
          <p:cNvGrpSpPr/>
          <p:nvPr/>
        </p:nvGrpSpPr>
        <p:grpSpPr>
          <a:xfrm>
            <a:off x="2552598" y="1569014"/>
            <a:ext cx="464274" cy="460168"/>
            <a:chOff x="10627900" y="4517375"/>
            <a:chExt cx="330750" cy="327825"/>
          </a:xfrm>
        </p:grpSpPr>
        <p:sp>
          <p:nvSpPr>
            <p:cNvPr id="716" name="Google Shape;716;p66"/>
            <p:cNvSpPr/>
            <p:nvPr/>
          </p:nvSpPr>
          <p:spPr>
            <a:xfrm>
              <a:off x="10835125" y="4543350"/>
              <a:ext cx="120525" cy="262675"/>
            </a:xfrm>
            <a:custGeom>
              <a:avLst/>
              <a:gdLst/>
              <a:ahLst/>
              <a:cxnLst/>
              <a:rect l="l" t="t" r="r" b="b"/>
              <a:pathLst>
                <a:path w="4821" h="10507" extrusionOk="0">
                  <a:moveTo>
                    <a:pt x="2399" y="0"/>
                  </a:moveTo>
                  <a:cubicBezTo>
                    <a:pt x="2332" y="0"/>
                    <a:pt x="2266" y="24"/>
                    <a:pt x="2218" y="73"/>
                  </a:cubicBezTo>
                  <a:lnTo>
                    <a:pt x="97" y="2000"/>
                  </a:lnTo>
                  <a:cubicBezTo>
                    <a:pt x="49" y="2073"/>
                    <a:pt x="1" y="2145"/>
                    <a:pt x="1" y="2217"/>
                  </a:cubicBezTo>
                  <a:lnTo>
                    <a:pt x="1" y="3615"/>
                  </a:lnTo>
                  <a:cubicBezTo>
                    <a:pt x="1" y="3760"/>
                    <a:pt x="121" y="3880"/>
                    <a:pt x="290" y="3880"/>
                  </a:cubicBezTo>
                  <a:lnTo>
                    <a:pt x="1013" y="3880"/>
                  </a:lnTo>
                  <a:lnTo>
                    <a:pt x="1013" y="10507"/>
                  </a:lnTo>
                  <a:lnTo>
                    <a:pt x="3784" y="10507"/>
                  </a:lnTo>
                  <a:lnTo>
                    <a:pt x="3784" y="3880"/>
                  </a:lnTo>
                  <a:lnTo>
                    <a:pt x="4531" y="3880"/>
                  </a:lnTo>
                  <a:cubicBezTo>
                    <a:pt x="4676" y="3880"/>
                    <a:pt x="4820" y="3760"/>
                    <a:pt x="4820" y="3615"/>
                  </a:cubicBezTo>
                  <a:lnTo>
                    <a:pt x="4820" y="2217"/>
                  </a:lnTo>
                  <a:cubicBezTo>
                    <a:pt x="4820" y="2145"/>
                    <a:pt x="4772" y="2073"/>
                    <a:pt x="4724" y="2000"/>
                  </a:cubicBezTo>
                  <a:lnTo>
                    <a:pt x="2579" y="73"/>
                  </a:lnTo>
                  <a:cubicBezTo>
                    <a:pt x="2531" y="24"/>
                    <a:pt x="2465" y="0"/>
                    <a:pt x="2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6"/>
            <p:cNvSpPr/>
            <p:nvPr/>
          </p:nvSpPr>
          <p:spPr>
            <a:xfrm>
              <a:off x="10763450" y="4683725"/>
              <a:ext cx="69300" cy="122300"/>
            </a:xfrm>
            <a:custGeom>
              <a:avLst/>
              <a:gdLst/>
              <a:ahLst/>
              <a:cxnLst/>
              <a:rect l="l" t="t" r="r" b="b"/>
              <a:pathLst>
                <a:path w="2772" h="4892" extrusionOk="0">
                  <a:moveTo>
                    <a:pt x="289" y="0"/>
                  </a:moveTo>
                  <a:cubicBezTo>
                    <a:pt x="121" y="0"/>
                    <a:pt x="0" y="145"/>
                    <a:pt x="0" y="289"/>
                  </a:cubicBezTo>
                  <a:lnTo>
                    <a:pt x="0" y="4892"/>
                  </a:lnTo>
                  <a:lnTo>
                    <a:pt x="2772" y="4892"/>
                  </a:lnTo>
                  <a:lnTo>
                    <a:pt x="2772" y="289"/>
                  </a:lnTo>
                  <a:cubicBezTo>
                    <a:pt x="2772" y="145"/>
                    <a:pt x="2627" y="0"/>
                    <a:pt x="2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6"/>
            <p:cNvSpPr/>
            <p:nvPr/>
          </p:nvSpPr>
          <p:spPr>
            <a:xfrm>
              <a:off x="10627900" y="4517375"/>
              <a:ext cx="330750" cy="327825"/>
            </a:xfrm>
            <a:custGeom>
              <a:avLst/>
              <a:gdLst/>
              <a:ahLst/>
              <a:cxnLst/>
              <a:rect l="l" t="t" r="r" b="b"/>
              <a:pathLst>
                <a:path w="13230" h="13113" extrusionOk="0">
                  <a:moveTo>
                    <a:pt x="379" y="0"/>
                  </a:moveTo>
                  <a:cubicBezTo>
                    <a:pt x="195" y="0"/>
                    <a:pt x="12" y="127"/>
                    <a:pt x="0" y="389"/>
                  </a:cubicBezTo>
                  <a:lnTo>
                    <a:pt x="0" y="12727"/>
                  </a:lnTo>
                  <a:cubicBezTo>
                    <a:pt x="0" y="12944"/>
                    <a:pt x="169" y="13112"/>
                    <a:pt x="386" y="13112"/>
                  </a:cubicBezTo>
                  <a:lnTo>
                    <a:pt x="12700" y="13112"/>
                  </a:lnTo>
                  <a:cubicBezTo>
                    <a:pt x="13230" y="13088"/>
                    <a:pt x="13206" y="12365"/>
                    <a:pt x="12700" y="12341"/>
                  </a:cubicBezTo>
                  <a:lnTo>
                    <a:pt x="868" y="12341"/>
                  </a:lnTo>
                  <a:cubicBezTo>
                    <a:pt x="820" y="12341"/>
                    <a:pt x="771" y="12293"/>
                    <a:pt x="771" y="12221"/>
                  </a:cubicBezTo>
                  <a:lnTo>
                    <a:pt x="771" y="7401"/>
                  </a:lnTo>
                  <a:lnTo>
                    <a:pt x="1976" y="7401"/>
                  </a:lnTo>
                  <a:cubicBezTo>
                    <a:pt x="2507" y="7377"/>
                    <a:pt x="2507" y="6654"/>
                    <a:pt x="2000" y="6630"/>
                  </a:cubicBezTo>
                  <a:lnTo>
                    <a:pt x="771" y="6630"/>
                  </a:lnTo>
                  <a:lnTo>
                    <a:pt x="771" y="5955"/>
                  </a:lnTo>
                  <a:lnTo>
                    <a:pt x="1494" y="5955"/>
                  </a:lnTo>
                  <a:cubicBezTo>
                    <a:pt x="2025" y="5955"/>
                    <a:pt x="2025" y="5208"/>
                    <a:pt x="1519" y="5184"/>
                  </a:cubicBezTo>
                  <a:lnTo>
                    <a:pt x="771" y="5184"/>
                  </a:lnTo>
                  <a:lnTo>
                    <a:pt x="771" y="4533"/>
                  </a:lnTo>
                  <a:lnTo>
                    <a:pt x="1494" y="4533"/>
                  </a:lnTo>
                  <a:cubicBezTo>
                    <a:pt x="2025" y="4509"/>
                    <a:pt x="2025" y="3786"/>
                    <a:pt x="1519" y="3762"/>
                  </a:cubicBezTo>
                  <a:lnTo>
                    <a:pt x="771" y="3762"/>
                  </a:lnTo>
                  <a:lnTo>
                    <a:pt x="771" y="3088"/>
                  </a:lnTo>
                  <a:lnTo>
                    <a:pt x="1494" y="3088"/>
                  </a:lnTo>
                  <a:cubicBezTo>
                    <a:pt x="2025" y="3088"/>
                    <a:pt x="2025" y="2341"/>
                    <a:pt x="1519" y="2317"/>
                  </a:cubicBezTo>
                  <a:lnTo>
                    <a:pt x="771" y="2317"/>
                  </a:lnTo>
                  <a:lnTo>
                    <a:pt x="771" y="1666"/>
                  </a:lnTo>
                  <a:lnTo>
                    <a:pt x="1976" y="1666"/>
                  </a:lnTo>
                  <a:cubicBezTo>
                    <a:pt x="2507" y="1642"/>
                    <a:pt x="2507" y="919"/>
                    <a:pt x="2000" y="895"/>
                  </a:cubicBezTo>
                  <a:lnTo>
                    <a:pt x="771" y="895"/>
                  </a:lnTo>
                  <a:lnTo>
                    <a:pt x="771" y="389"/>
                  </a:lnTo>
                  <a:cubicBezTo>
                    <a:pt x="759" y="133"/>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6"/>
            <p:cNvSpPr/>
            <p:nvPr/>
          </p:nvSpPr>
          <p:spPr>
            <a:xfrm>
              <a:off x="10668850" y="4722875"/>
              <a:ext cx="69325" cy="83150"/>
            </a:xfrm>
            <a:custGeom>
              <a:avLst/>
              <a:gdLst/>
              <a:ahLst/>
              <a:cxnLst/>
              <a:rect l="l" t="t" r="r" b="b"/>
              <a:pathLst>
                <a:path w="2773" h="3326" extrusionOk="0">
                  <a:moveTo>
                    <a:pt x="290" y="0"/>
                  </a:moveTo>
                  <a:cubicBezTo>
                    <a:pt x="146" y="25"/>
                    <a:pt x="1" y="145"/>
                    <a:pt x="1" y="290"/>
                  </a:cubicBezTo>
                  <a:lnTo>
                    <a:pt x="1" y="3326"/>
                  </a:lnTo>
                  <a:lnTo>
                    <a:pt x="2772" y="3326"/>
                  </a:lnTo>
                  <a:lnTo>
                    <a:pt x="2772" y="290"/>
                  </a:lnTo>
                  <a:cubicBezTo>
                    <a:pt x="2772" y="145"/>
                    <a:pt x="2652" y="0"/>
                    <a:pt x="2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66"/>
          <p:cNvGrpSpPr/>
          <p:nvPr/>
        </p:nvGrpSpPr>
        <p:grpSpPr>
          <a:xfrm>
            <a:off x="3280013" y="1653926"/>
            <a:ext cx="439232" cy="368061"/>
            <a:chOff x="11122500" y="4538850"/>
            <a:chExt cx="330175" cy="276675"/>
          </a:xfrm>
        </p:grpSpPr>
        <p:sp>
          <p:nvSpPr>
            <p:cNvPr id="721" name="Google Shape;721;p66"/>
            <p:cNvSpPr/>
            <p:nvPr/>
          </p:nvSpPr>
          <p:spPr>
            <a:xfrm>
              <a:off x="11122500" y="4540700"/>
              <a:ext cx="261675" cy="274825"/>
            </a:xfrm>
            <a:custGeom>
              <a:avLst/>
              <a:gdLst/>
              <a:ahLst/>
              <a:cxnLst/>
              <a:rect l="l" t="t" r="r" b="b"/>
              <a:pathLst>
                <a:path w="10467" h="10993" extrusionOk="0">
                  <a:moveTo>
                    <a:pt x="2654" y="0"/>
                  </a:moveTo>
                  <a:cubicBezTo>
                    <a:pt x="2553" y="0"/>
                    <a:pt x="2449" y="44"/>
                    <a:pt x="2362" y="130"/>
                  </a:cubicBezTo>
                  <a:lnTo>
                    <a:pt x="169" y="2347"/>
                  </a:lnTo>
                  <a:cubicBezTo>
                    <a:pt x="49" y="2468"/>
                    <a:pt x="1" y="2637"/>
                    <a:pt x="97" y="2781"/>
                  </a:cubicBezTo>
                  <a:lnTo>
                    <a:pt x="1422" y="5311"/>
                  </a:lnTo>
                  <a:lnTo>
                    <a:pt x="1784" y="4950"/>
                  </a:lnTo>
                  <a:cubicBezTo>
                    <a:pt x="2064" y="4669"/>
                    <a:pt x="2423" y="4535"/>
                    <a:pt x="2781" y="4535"/>
                  </a:cubicBezTo>
                  <a:cubicBezTo>
                    <a:pt x="3190" y="4535"/>
                    <a:pt x="3597" y="4712"/>
                    <a:pt x="3880" y="5046"/>
                  </a:cubicBezTo>
                  <a:cubicBezTo>
                    <a:pt x="4121" y="5287"/>
                    <a:pt x="4242" y="5576"/>
                    <a:pt x="4266" y="5890"/>
                  </a:cubicBezTo>
                  <a:cubicBezTo>
                    <a:pt x="4579" y="5914"/>
                    <a:pt x="4892" y="6058"/>
                    <a:pt x="5133" y="6299"/>
                  </a:cubicBezTo>
                  <a:lnTo>
                    <a:pt x="5254" y="6420"/>
                  </a:lnTo>
                  <a:cubicBezTo>
                    <a:pt x="5471" y="6637"/>
                    <a:pt x="5591" y="6926"/>
                    <a:pt x="5615" y="7239"/>
                  </a:cubicBezTo>
                  <a:cubicBezTo>
                    <a:pt x="6796" y="7336"/>
                    <a:pt x="7350" y="8806"/>
                    <a:pt x="6483" y="9649"/>
                  </a:cubicBezTo>
                  <a:lnTo>
                    <a:pt x="6073" y="10059"/>
                  </a:lnTo>
                  <a:lnTo>
                    <a:pt x="6868" y="10854"/>
                  </a:lnTo>
                  <a:cubicBezTo>
                    <a:pt x="6958" y="10943"/>
                    <a:pt x="7074" y="10993"/>
                    <a:pt x="7206" y="10993"/>
                  </a:cubicBezTo>
                  <a:cubicBezTo>
                    <a:pt x="7252" y="10993"/>
                    <a:pt x="7301" y="10987"/>
                    <a:pt x="7350" y="10974"/>
                  </a:cubicBezTo>
                  <a:cubicBezTo>
                    <a:pt x="7712" y="10878"/>
                    <a:pt x="7808" y="10396"/>
                    <a:pt x="7567" y="10155"/>
                  </a:cubicBezTo>
                  <a:cubicBezTo>
                    <a:pt x="7374" y="9986"/>
                    <a:pt x="7374" y="9697"/>
                    <a:pt x="7567" y="9528"/>
                  </a:cubicBezTo>
                  <a:cubicBezTo>
                    <a:pt x="7654" y="9429"/>
                    <a:pt x="7767" y="9381"/>
                    <a:pt x="7883" y="9381"/>
                  </a:cubicBezTo>
                  <a:cubicBezTo>
                    <a:pt x="7990" y="9381"/>
                    <a:pt x="8101" y="9423"/>
                    <a:pt x="8194" y="9504"/>
                  </a:cubicBezTo>
                  <a:cubicBezTo>
                    <a:pt x="8281" y="9614"/>
                    <a:pt x="8409" y="9669"/>
                    <a:pt x="8538" y="9669"/>
                  </a:cubicBezTo>
                  <a:cubicBezTo>
                    <a:pt x="8692" y="9669"/>
                    <a:pt x="8849" y="9590"/>
                    <a:pt x="8941" y="9432"/>
                  </a:cubicBezTo>
                  <a:cubicBezTo>
                    <a:pt x="9061" y="9263"/>
                    <a:pt x="9037" y="8998"/>
                    <a:pt x="8893" y="8830"/>
                  </a:cubicBezTo>
                  <a:cubicBezTo>
                    <a:pt x="8700" y="8661"/>
                    <a:pt x="8700" y="8372"/>
                    <a:pt x="8893" y="8203"/>
                  </a:cubicBezTo>
                  <a:cubicBezTo>
                    <a:pt x="8977" y="8119"/>
                    <a:pt x="9091" y="8077"/>
                    <a:pt x="9206" y="8077"/>
                  </a:cubicBezTo>
                  <a:cubicBezTo>
                    <a:pt x="9320" y="8077"/>
                    <a:pt x="9435" y="8119"/>
                    <a:pt x="9519" y="8203"/>
                  </a:cubicBezTo>
                  <a:lnTo>
                    <a:pt x="9543" y="8227"/>
                  </a:lnTo>
                  <a:cubicBezTo>
                    <a:pt x="9567" y="8251"/>
                    <a:pt x="9567" y="8251"/>
                    <a:pt x="9567" y="8251"/>
                  </a:cubicBezTo>
                  <a:cubicBezTo>
                    <a:pt x="9668" y="8341"/>
                    <a:pt x="9775" y="8378"/>
                    <a:pt x="9875" y="8378"/>
                  </a:cubicBezTo>
                  <a:cubicBezTo>
                    <a:pt x="10207" y="8378"/>
                    <a:pt x="10466" y="7964"/>
                    <a:pt x="10170" y="7649"/>
                  </a:cubicBezTo>
                  <a:lnTo>
                    <a:pt x="10073" y="7552"/>
                  </a:lnTo>
                  <a:lnTo>
                    <a:pt x="7350" y="4854"/>
                  </a:lnTo>
                  <a:lnTo>
                    <a:pt x="7013" y="5167"/>
                  </a:lnTo>
                  <a:cubicBezTo>
                    <a:pt x="6739" y="5465"/>
                    <a:pt x="6344" y="5616"/>
                    <a:pt x="5949" y="5616"/>
                  </a:cubicBezTo>
                  <a:cubicBezTo>
                    <a:pt x="5579" y="5616"/>
                    <a:pt x="5209" y="5483"/>
                    <a:pt x="4941" y="5215"/>
                  </a:cubicBezTo>
                  <a:cubicBezTo>
                    <a:pt x="4290" y="4661"/>
                    <a:pt x="4290" y="3600"/>
                    <a:pt x="4892" y="3022"/>
                  </a:cubicBezTo>
                  <a:lnTo>
                    <a:pt x="5977" y="1986"/>
                  </a:lnTo>
                  <a:lnTo>
                    <a:pt x="2844" y="58"/>
                  </a:lnTo>
                  <a:cubicBezTo>
                    <a:pt x="2786" y="20"/>
                    <a:pt x="2721" y="0"/>
                    <a:pt x="2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6"/>
            <p:cNvSpPr/>
            <p:nvPr/>
          </p:nvSpPr>
          <p:spPr>
            <a:xfrm>
              <a:off x="11147800" y="4676475"/>
              <a:ext cx="59675" cy="56050"/>
            </a:xfrm>
            <a:custGeom>
              <a:avLst/>
              <a:gdLst/>
              <a:ahLst/>
              <a:cxnLst/>
              <a:rect l="l" t="t" r="r" b="b"/>
              <a:pathLst>
                <a:path w="2387" h="2242" extrusionOk="0">
                  <a:moveTo>
                    <a:pt x="1784" y="1"/>
                  </a:moveTo>
                  <a:cubicBezTo>
                    <a:pt x="1651" y="1"/>
                    <a:pt x="1519" y="49"/>
                    <a:pt x="1422" y="145"/>
                  </a:cubicBezTo>
                  <a:lnTo>
                    <a:pt x="193" y="1350"/>
                  </a:lnTo>
                  <a:cubicBezTo>
                    <a:pt x="1" y="1567"/>
                    <a:pt x="1" y="1881"/>
                    <a:pt x="193" y="2097"/>
                  </a:cubicBezTo>
                  <a:cubicBezTo>
                    <a:pt x="290" y="2194"/>
                    <a:pt x="410" y="2242"/>
                    <a:pt x="555" y="2242"/>
                  </a:cubicBezTo>
                  <a:cubicBezTo>
                    <a:pt x="699" y="2242"/>
                    <a:pt x="820" y="2170"/>
                    <a:pt x="916" y="2097"/>
                  </a:cubicBezTo>
                  <a:lnTo>
                    <a:pt x="2145" y="868"/>
                  </a:lnTo>
                  <a:lnTo>
                    <a:pt x="2242" y="748"/>
                  </a:lnTo>
                  <a:cubicBezTo>
                    <a:pt x="2386" y="627"/>
                    <a:pt x="2386" y="386"/>
                    <a:pt x="2242" y="266"/>
                  </a:cubicBezTo>
                  <a:lnTo>
                    <a:pt x="2145" y="145"/>
                  </a:lnTo>
                  <a:cubicBezTo>
                    <a:pt x="2049" y="49"/>
                    <a:pt x="1916" y="1"/>
                    <a:pt x="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6"/>
            <p:cNvSpPr/>
            <p:nvPr/>
          </p:nvSpPr>
          <p:spPr>
            <a:xfrm>
              <a:off x="11254425" y="4538850"/>
              <a:ext cx="198250" cy="167175"/>
            </a:xfrm>
            <a:custGeom>
              <a:avLst/>
              <a:gdLst/>
              <a:ahLst/>
              <a:cxnLst/>
              <a:rect l="l" t="t" r="r" b="b"/>
              <a:pathLst>
                <a:path w="7930" h="6687" extrusionOk="0">
                  <a:moveTo>
                    <a:pt x="5285" y="0"/>
                  </a:moveTo>
                  <a:cubicBezTo>
                    <a:pt x="5215" y="0"/>
                    <a:pt x="5146" y="20"/>
                    <a:pt x="5086" y="60"/>
                  </a:cubicBezTo>
                  <a:lnTo>
                    <a:pt x="3206" y="1192"/>
                  </a:lnTo>
                  <a:cubicBezTo>
                    <a:pt x="2820" y="1361"/>
                    <a:pt x="2483" y="1578"/>
                    <a:pt x="2194" y="1867"/>
                  </a:cubicBezTo>
                  <a:lnTo>
                    <a:pt x="242" y="3747"/>
                  </a:lnTo>
                  <a:cubicBezTo>
                    <a:pt x="25" y="3940"/>
                    <a:pt x="1" y="4325"/>
                    <a:pt x="194" y="4542"/>
                  </a:cubicBezTo>
                  <a:cubicBezTo>
                    <a:pt x="311" y="4712"/>
                    <a:pt x="492" y="4797"/>
                    <a:pt x="676" y="4797"/>
                  </a:cubicBezTo>
                  <a:cubicBezTo>
                    <a:pt x="831" y="4797"/>
                    <a:pt x="988" y="4736"/>
                    <a:pt x="1109" y="4614"/>
                  </a:cubicBezTo>
                  <a:lnTo>
                    <a:pt x="1760" y="3964"/>
                  </a:lnTo>
                  <a:cubicBezTo>
                    <a:pt x="1844" y="3879"/>
                    <a:pt x="1959" y="3837"/>
                    <a:pt x="2073" y="3837"/>
                  </a:cubicBezTo>
                  <a:cubicBezTo>
                    <a:pt x="2188" y="3837"/>
                    <a:pt x="2302" y="3879"/>
                    <a:pt x="2387" y="3964"/>
                  </a:cubicBezTo>
                  <a:lnTo>
                    <a:pt x="5110" y="6687"/>
                  </a:lnTo>
                  <a:lnTo>
                    <a:pt x="6001" y="5843"/>
                  </a:lnTo>
                  <a:cubicBezTo>
                    <a:pt x="6628" y="5265"/>
                    <a:pt x="7327" y="3674"/>
                    <a:pt x="7833" y="2783"/>
                  </a:cubicBezTo>
                  <a:cubicBezTo>
                    <a:pt x="7929" y="2614"/>
                    <a:pt x="7881" y="2421"/>
                    <a:pt x="7760" y="2301"/>
                  </a:cubicBezTo>
                  <a:lnTo>
                    <a:pt x="5567" y="108"/>
                  </a:lnTo>
                  <a:cubicBezTo>
                    <a:pt x="5483" y="38"/>
                    <a:pt x="5383" y="0"/>
                    <a:pt x="52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6"/>
            <p:cNvSpPr/>
            <p:nvPr/>
          </p:nvSpPr>
          <p:spPr>
            <a:xfrm>
              <a:off x="11215875" y="4744100"/>
              <a:ext cx="58475" cy="56350"/>
            </a:xfrm>
            <a:custGeom>
              <a:avLst/>
              <a:gdLst/>
              <a:ahLst/>
              <a:cxnLst/>
              <a:rect l="l" t="t" r="r" b="b"/>
              <a:pathLst>
                <a:path w="2339" h="2254" extrusionOk="0">
                  <a:moveTo>
                    <a:pt x="1772" y="1"/>
                  </a:moveTo>
                  <a:cubicBezTo>
                    <a:pt x="1633" y="1"/>
                    <a:pt x="1495" y="55"/>
                    <a:pt x="1398" y="164"/>
                  </a:cubicBezTo>
                  <a:lnTo>
                    <a:pt x="193" y="1368"/>
                  </a:lnTo>
                  <a:cubicBezTo>
                    <a:pt x="1" y="1561"/>
                    <a:pt x="1" y="1899"/>
                    <a:pt x="193" y="2091"/>
                  </a:cubicBezTo>
                  <a:cubicBezTo>
                    <a:pt x="290" y="2200"/>
                    <a:pt x="422" y="2254"/>
                    <a:pt x="555" y="2254"/>
                  </a:cubicBezTo>
                  <a:cubicBezTo>
                    <a:pt x="687" y="2254"/>
                    <a:pt x="820" y="2200"/>
                    <a:pt x="916" y="2091"/>
                  </a:cubicBezTo>
                  <a:lnTo>
                    <a:pt x="2145" y="886"/>
                  </a:lnTo>
                  <a:cubicBezTo>
                    <a:pt x="2338" y="694"/>
                    <a:pt x="2338" y="356"/>
                    <a:pt x="2145" y="164"/>
                  </a:cubicBezTo>
                  <a:cubicBezTo>
                    <a:pt x="2049" y="55"/>
                    <a:pt x="1910" y="1"/>
                    <a:pt x="1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6"/>
            <p:cNvSpPr/>
            <p:nvPr/>
          </p:nvSpPr>
          <p:spPr>
            <a:xfrm>
              <a:off x="11181550" y="4710225"/>
              <a:ext cx="59650" cy="56050"/>
            </a:xfrm>
            <a:custGeom>
              <a:avLst/>
              <a:gdLst/>
              <a:ahLst/>
              <a:cxnLst/>
              <a:rect l="l" t="t" r="r" b="b"/>
              <a:pathLst>
                <a:path w="2386" h="2242" extrusionOk="0">
                  <a:moveTo>
                    <a:pt x="1783" y="0"/>
                  </a:moveTo>
                  <a:cubicBezTo>
                    <a:pt x="1651" y="0"/>
                    <a:pt x="1518" y="49"/>
                    <a:pt x="1422" y="145"/>
                  </a:cubicBezTo>
                  <a:lnTo>
                    <a:pt x="193" y="1374"/>
                  </a:lnTo>
                  <a:cubicBezTo>
                    <a:pt x="0" y="1567"/>
                    <a:pt x="0" y="1904"/>
                    <a:pt x="193" y="2097"/>
                  </a:cubicBezTo>
                  <a:cubicBezTo>
                    <a:pt x="313" y="2193"/>
                    <a:pt x="434" y="2241"/>
                    <a:pt x="578" y="2241"/>
                  </a:cubicBezTo>
                  <a:cubicBezTo>
                    <a:pt x="699" y="2241"/>
                    <a:pt x="844" y="2193"/>
                    <a:pt x="940" y="2097"/>
                  </a:cubicBezTo>
                  <a:lnTo>
                    <a:pt x="2265" y="771"/>
                  </a:lnTo>
                  <a:cubicBezTo>
                    <a:pt x="2386" y="627"/>
                    <a:pt x="2386" y="386"/>
                    <a:pt x="2265" y="265"/>
                  </a:cubicBezTo>
                  <a:lnTo>
                    <a:pt x="2145" y="145"/>
                  </a:lnTo>
                  <a:cubicBezTo>
                    <a:pt x="2048" y="49"/>
                    <a:pt x="1916" y="0"/>
                    <a:pt x="1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66"/>
          <p:cNvGrpSpPr/>
          <p:nvPr/>
        </p:nvGrpSpPr>
        <p:grpSpPr>
          <a:xfrm>
            <a:off x="3982415" y="1569618"/>
            <a:ext cx="464276" cy="459293"/>
            <a:chOff x="11586375" y="4486650"/>
            <a:chExt cx="330775" cy="327225"/>
          </a:xfrm>
        </p:grpSpPr>
        <p:sp>
          <p:nvSpPr>
            <p:cNvPr id="727" name="Google Shape;727;p66"/>
            <p:cNvSpPr/>
            <p:nvPr/>
          </p:nvSpPr>
          <p:spPr>
            <a:xfrm>
              <a:off x="11627950" y="4515025"/>
              <a:ext cx="195825" cy="195825"/>
            </a:xfrm>
            <a:custGeom>
              <a:avLst/>
              <a:gdLst/>
              <a:ahLst/>
              <a:cxnLst/>
              <a:rect l="l" t="t" r="r" b="b"/>
              <a:pathLst>
                <a:path w="7833" h="7833" extrusionOk="0">
                  <a:moveTo>
                    <a:pt x="4531" y="2121"/>
                  </a:moveTo>
                  <a:cubicBezTo>
                    <a:pt x="4748" y="2121"/>
                    <a:pt x="4940" y="2314"/>
                    <a:pt x="4940" y="2531"/>
                  </a:cubicBezTo>
                  <a:cubicBezTo>
                    <a:pt x="4940" y="2748"/>
                    <a:pt x="4748" y="2917"/>
                    <a:pt x="4531" y="2917"/>
                  </a:cubicBezTo>
                  <a:cubicBezTo>
                    <a:pt x="4121" y="2917"/>
                    <a:pt x="3784" y="3182"/>
                    <a:pt x="3615" y="3519"/>
                  </a:cubicBezTo>
                  <a:lnTo>
                    <a:pt x="4531" y="3519"/>
                  </a:lnTo>
                  <a:cubicBezTo>
                    <a:pt x="5061" y="3543"/>
                    <a:pt x="5061" y="4314"/>
                    <a:pt x="4531" y="4338"/>
                  </a:cubicBezTo>
                  <a:lnTo>
                    <a:pt x="3615" y="4338"/>
                  </a:lnTo>
                  <a:cubicBezTo>
                    <a:pt x="3760" y="4676"/>
                    <a:pt x="4121" y="4941"/>
                    <a:pt x="4531" y="4941"/>
                  </a:cubicBezTo>
                  <a:cubicBezTo>
                    <a:pt x="4748" y="4941"/>
                    <a:pt x="4940" y="5109"/>
                    <a:pt x="4940" y="5326"/>
                  </a:cubicBezTo>
                  <a:cubicBezTo>
                    <a:pt x="4940" y="5543"/>
                    <a:pt x="4748" y="5736"/>
                    <a:pt x="4531" y="5736"/>
                  </a:cubicBezTo>
                  <a:cubicBezTo>
                    <a:pt x="3687" y="5736"/>
                    <a:pt x="2964" y="5134"/>
                    <a:pt x="2772" y="4314"/>
                  </a:cubicBezTo>
                  <a:lnTo>
                    <a:pt x="2651" y="4314"/>
                  </a:lnTo>
                  <a:cubicBezTo>
                    <a:pt x="2121" y="4314"/>
                    <a:pt x="2121" y="3543"/>
                    <a:pt x="2651" y="3519"/>
                  </a:cubicBezTo>
                  <a:lnTo>
                    <a:pt x="2772" y="3519"/>
                  </a:lnTo>
                  <a:cubicBezTo>
                    <a:pt x="2964" y="2724"/>
                    <a:pt x="3687" y="2121"/>
                    <a:pt x="4531" y="2121"/>
                  </a:cubicBezTo>
                  <a:close/>
                  <a:moveTo>
                    <a:pt x="3519" y="1"/>
                  </a:moveTo>
                  <a:cubicBezTo>
                    <a:pt x="1663" y="194"/>
                    <a:pt x="169" y="1663"/>
                    <a:pt x="0" y="3519"/>
                  </a:cubicBezTo>
                  <a:lnTo>
                    <a:pt x="579" y="3519"/>
                  </a:lnTo>
                  <a:cubicBezTo>
                    <a:pt x="1109" y="3543"/>
                    <a:pt x="1109" y="4290"/>
                    <a:pt x="579" y="4314"/>
                  </a:cubicBezTo>
                  <a:lnTo>
                    <a:pt x="0" y="4314"/>
                  </a:lnTo>
                  <a:cubicBezTo>
                    <a:pt x="169" y="6170"/>
                    <a:pt x="1663" y="7664"/>
                    <a:pt x="3519" y="7832"/>
                  </a:cubicBezTo>
                  <a:lnTo>
                    <a:pt x="3519" y="7254"/>
                  </a:lnTo>
                  <a:cubicBezTo>
                    <a:pt x="3531" y="6989"/>
                    <a:pt x="3724" y="6857"/>
                    <a:pt x="3916" y="6857"/>
                  </a:cubicBezTo>
                  <a:cubicBezTo>
                    <a:pt x="4109" y="6857"/>
                    <a:pt x="4302" y="6989"/>
                    <a:pt x="4314" y="7254"/>
                  </a:cubicBezTo>
                  <a:lnTo>
                    <a:pt x="4314" y="7832"/>
                  </a:lnTo>
                  <a:cubicBezTo>
                    <a:pt x="6169" y="7664"/>
                    <a:pt x="7639" y="6170"/>
                    <a:pt x="7832" y="4314"/>
                  </a:cubicBezTo>
                  <a:lnTo>
                    <a:pt x="7230" y="4314"/>
                  </a:lnTo>
                  <a:cubicBezTo>
                    <a:pt x="6700" y="4290"/>
                    <a:pt x="6700" y="3543"/>
                    <a:pt x="7230" y="3519"/>
                  </a:cubicBezTo>
                  <a:lnTo>
                    <a:pt x="7832" y="3519"/>
                  </a:lnTo>
                  <a:cubicBezTo>
                    <a:pt x="7639" y="1663"/>
                    <a:pt x="6169" y="194"/>
                    <a:pt x="4314" y="1"/>
                  </a:cubicBezTo>
                  <a:lnTo>
                    <a:pt x="4314" y="603"/>
                  </a:lnTo>
                  <a:cubicBezTo>
                    <a:pt x="4302" y="865"/>
                    <a:pt x="4114" y="992"/>
                    <a:pt x="3923" y="992"/>
                  </a:cubicBezTo>
                  <a:cubicBezTo>
                    <a:pt x="3728" y="992"/>
                    <a:pt x="3531" y="859"/>
                    <a:pt x="3519" y="603"/>
                  </a:cubicBezTo>
                  <a:lnTo>
                    <a:pt x="35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6"/>
            <p:cNvSpPr/>
            <p:nvPr/>
          </p:nvSpPr>
          <p:spPr>
            <a:xfrm>
              <a:off x="11586375" y="4486650"/>
              <a:ext cx="330775" cy="327225"/>
            </a:xfrm>
            <a:custGeom>
              <a:avLst/>
              <a:gdLst/>
              <a:ahLst/>
              <a:cxnLst/>
              <a:rect l="l" t="t" r="r" b="b"/>
              <a:pathLst>
                <a:path w="13231" h="13089" extrusionOk="0">
                  <a:moveTo>
                    <a:pt x="377" y="0"/>
                  </a:moveTo>
                  <a:cubicBezTo>
                    <a:pt x="195" y="0"/>
                    <a:pt x="13" y="127"/>
                    <a:pt x="1" y="389"/>
                  </a:cubicBezTo>
                  <a:lnTo>
                    <a:pt x="1" y="12703"/>
                  </a:lnTo>
                  <a:cubicBezTo>
                    <a:pt x="1" y="12919"/>
                    <a:pt x="169" y="13088"/>
                    <a:pt x="362" y="13088"/>
                  </a:cubicBezTo>
                  <a:lnTo>
                    <a:pt x="12724" y="13088"/>
                  </a:lnTo>
                  <a:cubicBezTo>
                    <a:pt x="13230" y="13064"/>
                    <a:pt x="13230" y="12341"/>
                    <a:pt x="12724" y="12317"/>
                  </a:cubicBezTo>
                  <a:lnTo>
                    <a:pt x="748" y="12317"/>
                  </a:lnTo>
                  <a:lnTo>
                    <a:pt x="748" y="11474"/>
                  </a:lnTo>
                  <a:lnTo>
                    <a:pt x="5326" y="11474"/>
                  </a:lnTo>
                  <a:cubicBezTo>
                    <a:pt x="8965" y="11474"/>
                    <a:pt x="11977" y="8630"/>
                    <a:pt x="12170" y="4991"/>
                  </a:cubicBezTo>
                  <a:lnTo>
                    <a:pt x="12266" y="3184"/>
                  </a:lnTo>
                  <a:lnTo>
                    <a:pt x="12411" y="3353"/>
                  </a:lnTo>
                  <a:cubicBezTo>
                    <a:pt x="12507" y="3449"/>
                    <a:pt x="12604" y="3473"/>
                    <a:pt x="12700" y="3473"/>
                  </a:cubicBezTo>
                  <a:cubicBezTo>
                    <a:pt x="12797" y="3473"/>
                    <a:pt x="12893" y="3449"/>
                    <a:pt x="12965" y="3377"/>
                  </a:cubicBezTo>
                  <a:cubicBezTo>
                    <a:pt x="13134" y="3256"/>
                    <a:pt x="13134" y="3015"/>
                    <a:pt x="12989" y="2847"/>
                  </a:cubicBezTo>
                  <a:lnTo>
                    <a:pt x="12218" y="1979"/>
                  </a:lnTo>
                  <a:cubicBezTo>
                    <a:pt x="12153" y="1901"/>
                    <a:pt x="12045" y="1858"/>
                    <a:pt x="11937" y="1858"/>
                  </a:cubicBezTo>
                  <a:cubicBezTo>
                    <a:pt x="11846" y="1858"/>
                    <a:pt x="11754" y="1889"/>
                    <a:pt x="11688" y="1955"/>
                  </a:cubicBezTo>
                  <a:lnTo>
                    <a:pt x="10845" y="2678"/>
                  </a:lnTo>
                  <a:cubicBezTo>
                    <a:pt x="10560" y="2962"/>
                    <a:pt x="10798" y="3351"/>
                    <a:pt x="11112" y="3351"/>
                  </a:cubicBezTo>
                  <a:cubicBezTo>
                    <a:pt x="11197" y="3351"/>
                    <a:pt x="11288" y="3323"/>
                    <a:pt x="11375" y="3256"/>
                  </a:cubicBezTo>
                  <a:lnTo>
                    <a:pt x="11495" y="3136"/>
                  </a:lnTo>
                  <a:lnTo>
                    <a:pt x="11399" y="4943"/>
                  </a:lnTo>
                  <a:cubicBezTo>
                    <a:pt x="11230" y="8172"/>
                    <a:pt x="8555" y="10702"/>
                    <a:pt x="5326" y="10702"/>
                  </a:cubicBezTo>
                  <a:lnTo>
                    <a:pt x="748" y="10702"/>
                  </a:lnTo>
                  <a:lnTo>
                    <a:pt x="748" y="389"/>
                  </a:lnTo>
                  <a:cubicBezTo>
                    <a:pt x="748" y="133"/>
                    <a:pt x="563" y="0"/>
                    <a:pt x="3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66"/>
          <p:cNvGrpSpPr/>
          <p:nvPr/>
        </p:nvGrpSpPr>
        <p:grpSpPr>
          <a:xfrm>
            <a:off x="4697303" y="1569191"/>
            <a:ext cx="464274" cy="460166"/>
            <a:chOff x="12101475" y="4522200"/>
            <a:chExt cx="330750" cy="327800"/>
          </a:xfrm>
        </p:grpSpPr>
        <p:sp>
          <p:nvSpPr>
            <p:cNvPr id="730" name="Google Shape;730;p66"/>
            <p:cNvSpPr/>
            <p:nvPr/>
          </p:nvSpPr>
          <p:spPr>
            <a:xfrm>
              <a:off x="12165925" y="4740350"/>
              <a:ext cx="43400" cy="109650"/>
            </a:xfrm>
            <a:custGeom>
              <a:avLst/>
              <a:gdLst/>
              <a:ahLst/>
              <a:cxnLst/>
              <a:rect l="l" t="t" r="r" b="b"/>
              <a:pathLst>
                <a:path w="1736" h="4386" extrusionOk="0">
                  <a:moveTo>
                    <a:pt x="1" y="0"/>
                  </a:moveTo>
                  <a:lnTo>
                    <a:pt x="1" y="4266"/>
                  </a:lnTo>
                  <a:cubicBezTo>
                    <a:pt x="1" y="4338"/>
                    <a:pt x="73" y="4386"/>
                    <a:pt x="145" y="4386"/>
                  </a:cubicBezTo>
                  <a:lnTo>
                    <a:pt x="627" y="4386"/>
                  </a:lnTo>
                  <a:cubicBezTo>
                    <a:pt x="1230" y="4386"/>
                    <a:pt x="1736" y="3880"/>
                    <a:pt x="1736" y="3253"/>
                  </a:cubicBezTo>
                  <a:lnTo>
                    <a:pt x="17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6"/>
            <p:cNvSpPr/>
            <p:nvPr/>
          </p:nvSpPr>
          <p:spPr>
            <a:xfrm>
              <a:off x="12202675" y="4619250"/>
              <a:ext cx="28350" cy="101850"/>
            </a:xfrm>
            <a:custGeom>
              <a:avLst/>
              <a:gdLst/>
              <a:ahLst/>
              <a:cxnLst/>
              <a:rect l="l" t="t" r="r" b="b"/>
              <a:pathLst>
                <a:path w="1134" h="4074" extrusionOk="0">
                  <a:moveTo>
                    <a:pt x="1" y="1"/>
                  </a:moveTo>
                  <a:lnTo>
                    <a:pt x="1" y="4073"/>
                  </a:lnTo>
                  <a:lnTo>
                    <a:pt x="1133" y="4073"/>
                  </a:lnTo>
                  <a:lnTo>
                    <a:pt x="1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6"/>
            <p:cNvSpPr/>
            <p:nvPr/>
          </p:nvSpPr>
          <p:spPr>
            <a:xfrm>
              <a:off x="12147850" y="4619250"/>
              <a:ext cx="35575" cy="102450"/>
            </a:xfrm>
            <a:custGeom>
              <a:avLst/>
              <a:gdLst/>
              <a:ahLst/>
              <a:cxnLst/>
              <a:rect l="l" t="t" r="r" b="b"/>
              <a:pathLst>
                <a:path w="1423" h="4098" extrusionOk="0">
                  <a:moveTo>
                    <a:pt x="290" y="1"/>
                  </a:moveTo>
                  <a:cubicBezTo>
                    <a:pt x="121" y="1"/>
                    <a:pt x="1" y="145"/>
                    <a:pt x="1" y="314"/>
                  </a:cubicBezTo>
                  <a:lnTo>
                    <a:pt x="1" y="3784"/>
                  </a:lnTo>
                  <a:cubicBezTo>
                    <a:pt x="1" y="3953"/>
                    <a:pt x="121" y="4097"/>
                    <a:pt x="290" y="4097"/>
                  </a:cubicBezTo>
                  <a:cubicBezTo>
                    <a:pt x="531" y="4097"/>
                    <a:pt x="836" y="4087"/>
                    <a:pt x="1091" y="4087"/>
                  </a:cubicBezTo>
                  <a:cubicBezTo>
                    <a:pt x="1219" y="4087"/>
                    <a:pt x="1334" y="4089"/>
                    <a:pt x="1422" y="4097"/>
                  </a:cubicBezTo>
                  <a:lnTo>
                    <a:pt x="14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6"/>
            <p:cNvSpPr/>
            <p:nvPr/>
          </p:nvSpPr>
          <p:spPr>
            <a:xfrm>
              <a:off x="12101475" y="4633100"/>
              <a:ext cx="27725" cy="74725"/>
            </a:xfrm>
            <a:custGeom>
              <a:avLst/>
              <a:gdLst/>
              <a:ahLst/>
              <a:cxnLst/>
              <a:rect l="l" t="t" r="r" b="b"/>
              <a:pathLst>
                <a:path w="1109" h="2989" extrusionOk="0">
                  <a:moveTo>
                    <a:pt x="434" y="1"/>
                  </a:moveTo>
                  <a:cubicBezTo>
                    <a:pt x="193" y="1"/>
                    <a:pt x="0" y="194"/>
                    <a:pt x="0" y="435"/>
                  </a:cubicBezTo>
                  <a:lnTo>
                    <a:pt x="0" y="2555"/>
                  </a:lnTo>
                  <a:cubicBezTo>
                    <a:pt x="0" y="2796"/>
                    <a:pt x="193" y="2989"/>
                    <a:pt x="434" y="2989"/>
                  </a:cubicBezTo>
                  <a:lnTo>
                    <a:pt x="1109" y="2989"/>
                  </a:lnTo>
                  <a:lnTo>
                    <a:pt x="1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6"/>
            <p:cNvSpPr/>
            <p:nvPr/>
          </p:nvSpPr>
          <p:spPr>
            <a:xfrm>
              <a:off x="12228575" y="4760225"/>
              <a:ext cx="24125" cy="19300"/>
            </a:xfrm>
            <a:custGeom>
              <a:avLst/>
              <a:gdLst/>
              <a:ahLst/>
              <a:cxnLst/>
              <a:rect l="l" t="t" r="r" b="b"/>
              <a:pathLst>
                <a:path w="965" h="772" extrusionOk="0">
                  <a:moveTo>
                    <a:pt x="1" y="0"/>
                  </a:moveTo>
                  <a:lnTo>
                    <a:pt x="1" y="772"/>
                  </a:lnTo>
                  <a:lnTo>
                    <a:pt x="459" y="772"/>
                  </a:lnTo>
                  <a:cubicBezTo>
                    <a:pt x="965" y="747"/>
                    <a:pt x="965" y="25"/>
                    <a:pt x="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6"/>
            <p:cNvSpPr/>
            <p:nvPr/>
          </p:nvSpPr>
          <p:spPr>
            <a:xfrm>
              <a:off x="12250275" y="4522200"/>
              <a:ext cx="100625" cy="290550"/>
            </a:xfrm>
            <a:custGeom>
              <a:avLst/>
              <a:gdLst/>
              <a:ahLst/>
              <a:cxnLst/>
              <a:rect l="l" t="t" r="r" b="b"/>
              <a:pathLst>
                <a:path w="4025" h="11622" extrusionOk="0">
                  <a:moveTo>
                    <a:pt x="3676" y="1"/>
                  </a:moveTo>
                  <a:cubicBezTo>
                    <a:pt x="3664" y="1"/>
                    <a:pt x="3651" y="2"/>
                    <a:pt x="3639" y="3"/>
                  </a:cubicBezTo>
                  <a:cubicBezTo>
                    <a:pt x="3422" y="3"/>
                    <a:pt x="3254" y="196"/>
                    <a:pt x="3254" y="388"/>
                  </a:cubicBezTo>
                  <a:lnTo>
                    <a:pt x="3254" y="1280"/>
                  </a:lnTo>
                  <a:cubicBezTo>
                    <a:pt x="3254" y="1328"/>
                    <a:pt x="3229" y="1376"/>
                    <a:pt x="3205" y="1401"/>
                  </a:cubicBezTo>
                  <a:lnTo>
                    <a:pt x="0" y="3449"/>
                  </a:lnTo>
                  <a:lnTo>
                    <a:pt x="0" y="8341"/>
                  </a:lnTo>
                  <a:lnTo>
                    <a:pt x="3205" y="10220"/>
                  </a:lnTo>
                  <a:cubicBezTo>
                    <a:pt x="3229" y="10244"/>
                    <a:pt x="3254" y="10293"/>
                    <a:pt x="3254" y="10341"/>
                  </a:cubicBezTo>
                  <a:lnTo>
                    <a:pt x="3254" y="11232"/>
                  </a:lnTo>
                  <a:cubicBezTo>
                    <a:pt x="3266" y="11488"/>
                    <a:pt x="3457" y="11621"/>
                    <a:pt x="3646" y="11621"/>
                  </a:cubicBezTo>
                  <a:cubicBezTo>
                    <a:pt x="3830" y="11621"/>
                    <a:pt x="4013" y="11494"/>
                    <a:pt x="4025" y="11232"/>
                  </a:cubicBezTo>
                  <a:lnTo>
                    <a:pt x="4025" y="388"/>
                  </a:lnTo>
                  <a:cubicBezTo>
                    <a:pt x="4025" y="184"/>
                    <a:pt x="3875" y="1"/>
                    <a:pt x="3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6"/>
            <p:cNvSpPr/>
            <p:nvPr/>
          </p:nvSpPr>
          <p:spPr>
            <a:xfrm>
              <a:off x="12364125" y="4594275"/>
              <a:ext cx="56425" cy="32825"/>
            </a:xfrm>
            <a:custGeom>
              <a:avLst/>
              <a:gdLst/>
              <a:ahLst/>
              <a:cxnLst/>
              <a:rect l="l" t="t" r="r" b="b"/>
              <a:pathLst>
                <a:path w="2257" h="1313" extrusionOk="0">
                  <a:moveTo>
                    <a:pt x="1708" y="1"/>
                  </a:moveTo>
                  <a:cubicBezTo>
                    <a:pt x="1656" y="1"/>
                    <a:pt x="1601" y="11"/>
                    <a:pt x="1543" y="36"/>
                  </a:cubicBezTo>
                  <a:lnTo>
                    <a:pt x="386" y="566"/>
                  </a:lnTo>
                  <a:cubicBezTo>
                    <a:pt x="1" y="759"/>
                    <a:pt x="145" y="1289"/>
                    <a:pt x="531" y="1313"/>
                  </a:cubicBezTo>
                  <a:cubicBezTo>
                    <a:pt x="603" y="1313"/>
                    <a:pt x="651" y="1289"/>
                    <a:pt x="700" y="1265"/>
                  </a:cubicBezTo>
                  <a:lnTo>
                    <a:pt x="1856" y="735"/>
                  </a:lnTo>
                  <a:cubicBezTo>
                    <a:pt x="2256" y="524"/>
                    <a:pt x="2068" y="1"/>
                    <a:pt x="1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6"/>
            <p:cNvSpPr/>
            <p:nvPr/>
          </p:nvSpPr>
          <p:spPr>
            <a:xfrm>
              <a:off x="12374975" y="4657800"/>
              <a:ext cx="57250" cy="19300"/>
            </a:xfrm>
            <a:custGeom>
              <a:avLst/>
              <a:gdLst/>
              <a:ahLst/>
              <a:cxnLst/>
              <a:rect l="l" t="t" r="r" b="b"/>
              <a:pathLst>
                <a:path w="2290" h="772" extrusionOk="0">
                  <a:moveTo>
                    <a:pt x="507" y="1"/>
                  </a:moveTo>
                  <a:cubicBezTo>
                    <a:pt x="1" y="25"/>
                    <a:pt x="1" y="748"/>
                    <a:pt x="507" y="772"/>
                  </a:cubicBezTo>
                  <a:lnTo>
                    <a:pt x="1784" y="772"/>
                  </a:lnTo>
                  <a:cubicBezTo>
                    <a:pt x="2290" y="748"/>
                    <a:pt x="2290" y="25"/>
                    <a:pt x="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6"/>
            <p:cNvSpPr/>
            <p:nvPr/>
          </p:nvSpPr>
          <p:spPr>
            <a:xfrm>
              <a:off x="12365950" y="4707950"/>
              <a:ext cx="51225" cy="32500"/>
            </a:xfrm>
            <a:custGeom>
              <a:avLst/>
              <a:gdLst/>
              <a:ahLst/>
              <a:cxnLst/>
              <a:rect l="l" t="t" r="r" b="b"/>
              <a:pathLst>
                <a:path w="2049" h="1300" extrusionOk="0">
                  <a:moveTo>
                    <a:pt x="427" y="1"/>
                  </a:moveTo>
                  <a:cubicBezTo>
                    <a:pt x="291" y="1"/>
                    <a:pt x="164" y="77"/>
                    <a:pt x="96" y="212"/>
                  </a:cubicBezTo>
                  <a:cubicBezTo>
                    <a:pt x="0" y="405"/>
                    <a:pt x="96" y="646"/>
                    <a:pt x="289" y="742"/>
                  </a:cubicBezTo>
                  <a:lnTo>
                    <a:pt x="1446" y="1272"/>
                  </a:lnTo>
                  <a:cubicBezTo>
                    <a:pt x="1495" y="1291"/>
                    <a:pt x="1548" y="1300"/>
                    <a:pt x="1599" y="1300"/>
                  </a:cubicBezTo>
                  <a:cubicBezTo>
                    <a:pt x="1751" y="1300"/>
                    <a:pt x="1898" y="1223"/>
                    <a:pt x="1952" y="1079"/>
                  </a:cubicBezTo>
                  <a:cubicBezTo>
                    <a:pt x="2048" y="887"/>
                    <a:pt x="1976" y="670"/>
                    <a:pt x="1783" y="573"/>
                  </a:cubicBezTo>
                  <a:lnTo>
                    <a:pt x="603" y="43"/>
                  </a:lnTo>
                  <a:cubicBezTo>
                    <a:pt x="545" y="14"/>
                    <a:pt x="485" y="1"/>
                    <a:pt x="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66"/>
          <p:cNvGrpSpPr/>
          <p:nvPr/>
        </p:nvGrpSpPr>
        <p:grpSpPr>
          <a:xfrm>
            <a:off x="5414275" y="1568813"/>
            <a:ext cx="460161" cy="460161"/>
            <a:chOff x="12578000" y="4486725"/>
            <a:chExt cx="327750" cy="327750"/>
          </a:xfrm>
        </p:grpSpPr>
        <p:sp>
          <p:nvSpPr>
            <p:cNvPr id="740" name="Google Shape;740;p66"/>
            <p:cNvSpPr/>
            <p:nvPr/>
          </p:nvSpPr>
          <p:spPr>
            <a:xfrm>
              <a:off x="12704500" y="4551175"/>
              <a:ext cx="72325" cy="87375"/>
            </a:xfrm>
            <a:custGeom>
              <a:avLst/>
              <a:gdLst/>
              <a:ahLst/>
              <a:cxnLst/>
              <a:rect l="l" t="t" r="r" b="b"/>
              <a:pathLst>
                <a:path w="2893" h="3495" extrusionOk="0">
                  <a:moveTo>
                    <a:pt x="266" y="1"/>
                  </a:moveTo>
                  <a:cubicBezTo>
                    <a:pt x="1" y="1181"/>
                    <a:pt x="97" y="2242"/>
                    <a:pt x="387" y="3495"/>
                  </a:cubicBezTo>
                  <a:lnTo>
                    <a:pt x="1085" y="3495"/>
                  </a:lnTo>
                  <a:lnTo>
                    <a:pt x="1085" y="1928"/>
                  </a:lnTo>
                  <a:cubicBezTo>
                    <a:pt x="1085" y="1687"/>
                    <a:pt x="1254" y="1495"/>
                    <a:pt x="1495" y="1495"/>
                  </a:cubicBezTo>
                  <a:cubicBezTo>
                    <a:pt x="1736" y="1495"/>
                    <a:pt x="1929" y="1687"/>
                    <a:pt x="1929" y="1928"/>
                  </a:cubicBezTo>
                  <a:lnTo>
                    <a:pt x="1929" y="3495"/>
                  </a:lnTo>
                  <a:lnTo>
                    <a:pt x="2700" y="3495"/>
                  </a:lnTo>
                  <a:cubicBezTo>
                    <a:pt x="2844" y="2748"/>
                    <a:pt x="2893" y="2097"/>
                    <a:pt x="2893" y="1446"/>
                  </a:cubicBezTo>
                  <a:cubicBezTo>
                    <a:pt x="2893" y="916"/>
                    <a:pt x="2844" y="434"/>
                    <a:pt x="2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6"/>
            <p:cNvSpPr/>
            <p:nvPr/>
          </p:nvSpPr>
          <p:spPr>
            <a:xfrm>
              <a:off x="12715950" y="4486725"/>
              <a:ext cx="51850" cy="43400"/>
            </a:xfrm>
            <a:custGeom>
              <a:avLst/>
              <a:gdLst/>
              <a:ahLst/>
              <a:cxnLst/>
              <a:rect l="l" t="t" r="r" b="b"/>
              <a:pathLst>
                <a:path w="2074" h="1736" extrusionOk="0">
                  <a:moveTo>
                    <a:pt x="1037" y="0"/>
                  </a:moveTo>
                  <a:cubicBezTo>
                    <a:pt x="983" y="0"/>
                    <a:pt x="929" y="24"/>
                    <a:pt x="892" y="72"/>
                  </a:cubicBezTo>
                  <a:cubicBezTo>
                    <a:pt x="531" y="579"/>
                    <a:pt x="218" y="1133"/>
                    <a:pt x="1" y="1735"/>
                  </a:cubicBezTo>
                  <a:lnTo>
                    <a:pt x="2073" y="1735"/>
                  </a:lnTo>
                  <a:cubicBezTo>
                    <a:pt x="1929" y="1350"/>
                    <a:pt x="1784" y="1036"/>
                    <a:pt x="1639" y="795"/>
                  </a:cubicBezTo>
                  <a:cubicBezTo>
                    <a:pt x="1471" y="506"/>
                    <a:pt x="1326" y="265"/>
                    <a:pt x="1182" y="72"/>
                  </a:cubicBezTo>
                  <a:cubicBezTo>
                    <a:pt x="1145" y="24"/>
                    <a:pt x="1091"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6"/>
            <p:cNvSpPr/>
            <p:nvPr/>
          </p:nvSpPr>
          <p:spPr>
            <a:xfrm>
              <a:off x="12791875" y="4618050"/>
              <a:ext cx="12075" cy="36175"/>
            </a:xfrm>
            <a:custGeom>
              <a:avLst/>
              <a:gdLst/>
              <a:ahLst/>
              <a:cxnLst/>
              <a:rect l="l" t="t" r="r" b="b"/>
              <a:pathLst>
                <a:path w="483" h="1447" extrusionOk="0">
                  <a:moveTo>
                    <a:pt x="193" y="0"/>
                  </a:moveTo>
                  <a:cubicBezTo>
                    <a:pt x="145" y="338"/>
                    <a:pt x="97" y="699"/>
                    <a:pt x="0" y="1085"/>
                  </a:cubicBezTo>
                  <a:lnTo>
                    <a:pt x="482" y="1446"/>
                  </a:lnTo>
                  <a:lnTo>
                    <a:pt x="482" y="314"/>
                  </a:lnTo>
                  <a:lnTo>
                    <a:pt x="1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6"/>
            <p:cNvSpPr/>
            <p:nvPr/>
          </p:nvSpPr>
          <p:spPr>
            <a:xfrm>
              <a:off x="12578000" y="4528875"/>
              <a:ext cx="117500" cy="144025"/>
            </a:xfrm>
            <a:custGeom>
              <a:avLst/>
              <a:gdLst/>
              <a:ahLst/>
              <a:cxnLst/>
              <a:rect l="l" t="t" r="r" b="b"/>
              <a:pathLst>
                <a:path w="4700" h="5761" extrusionOk="0">
                  <a:moveTo>
                    <a:pt x="314" y="1"/>
                  </a:moveTo>
                  <a:cubicBezTo>
                    <a:pt x="145" y="1"/>
                    <a:pt x="0" y="146"/>
                    <a:pt x="0" y="338"/>
                  </a:cubicBezTo>
                  <a:lnTo>
                    <a:pt x="0" y="3881"/>
                  </a:lnTo>
                  <a:cubicBezTo>
                    <a:pt x="386" y="3953"/>
                    <a:pt x="868" y="4098"/>
                    <a:pt x="1157" y="4339"/>
                  </a:cubicBezTo>
                  <a:cubicBezTo>
                    <a:pt x="1495" y="4604"/>
                    <a:pt x="1760" y="4941"/>
                    <a:pt x="1928" y="5327"/>
                  </a:cubicBezTo>
                  <a:cubicBezTo>
                    <a:pt x="2193" y="5399"/>
                    <a:pt x="2434" y="5543"/>
                    <a:pt x="2579" y="5760"/>
                  </a:cubicBezTo>
                  <a:cubicBezTo>
                    <a:pt x="2796" y="5712"/>
                    <a:pt x="3013" y="5664"/>
                    <a:pt x="3205" y="5568"/>
                  </a:cubicBezTo>
                  <a:lnTo>
                    <a:pt x="3205" y="3640"/>
                  </a:lnTo>
                  <a:cubicBezTo>
                    <a:pt x="3205" y="3519"/>
                    <a:pt x="3254" y="3423"/>
                    <a:pt x="3350" y="3326"/>
                  </a:cubicBezTo>
                  <a:lnTo>
                    <a:pt x="4314" y="2459"/>
                  </a:lnTo>
                  <a:cubicBezTo>
                    <a:pt x="4314" y="1616"/>
                    <a:pt x="4434" y="796"/>
                    <a:pt x="4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6"/>
            <p:cNvSpPr/>
            <p:nvPr/>
          </p:nvSpPr>
          <p:spPr>
            <a:xfrm>
              <a:off x="12788850" y="4528875"/>
              <a:ext cx="116900" cy="144025"/>
            </a:xfrm>
            <a:custGeom>
              <a:avLst/>
              <a:gdLst/>
              <a:ahLst/>
              <a:cxnLst/>
              <a:rect l="l" t="t" r="r" b="b"/>
              <a:pathLst>
                <a:path w="4676" h="5761" extrusionOk="0">
                  <a:moveTo>
                    <a:pt x="1" y="1"/>
                  </a:moveTo>
                  <a:cubicBezTo>
                    <a:pt x="242" y="700"/>
                    <a:pt x="410" y="1567"/>
                    <a:pt x="386" y="2459"/>
                  </a:cubicBezTo>
                  <a:lnTo>
                    <a:pt x="1326" y="3375"/>
                  </a:lnTo>
                  <a:cubicBezTo>
                    <a:pt x="1422" y="3471"/>
                    <a:pt x="1471" y="3567"/>
                    <a:pt x="1471" y="3688"/>
                  </a:cubicBezTo>
                  <a:lnTo>
                    <a:pt x="1471" y="5543"/>
                  </a:lnTo>
                  <a:cubicBezTo>
                    <a:pt x="1663" y="5640"/>
                    <a:pt x="1856" y="5712"/>
                    <a:pt x="2073" y="5760"/>
                  </a:cubicBezTo>
                  <a:cubicBezTo>
                    <a:pt x="2242" y="5519"/>
                    <a:pt x="2507" y="5351"/>
                    <a:pt x="2796" y="5302"/>
                  </a:cubicBezTo>
                  <a:cubicBezTo>
                    <a:pt x="3133" y="4628"/>
                    <a:pt x="3904" y="4146"/>
                    <a:pt x="4676" y="4025"/>
                  </a:cubicBezTo>
                  <a:lnTo>
                    <a:pt x="4676" y="338"/>
                  </a:lnTo>
                  <a:cubicBezTo>
                    <a:pt x="4676" y="146"/>
                    <a:pt x="4531" y="1"/>
                    <a:pt x="4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6"/>
            <p:cNvSpPr/>
            <p:nvPr/>
          </p:nvSpPr>
          <p:spPr>
            <a:xfrm>
              <a:off x="12578000" y="4648175"/>
              <a:ext cx="110275" cy="103025"/>
            </a:xfrm>
            <a:custGeom>
              <a:avLst/>
              <a:gdLst/>
              <a:ahLst/>
              <a:cxnLst/>
              <a:rect l="l" t="t" r="r" b="b"/>
              <a:pathLst>
                <a:path w="4411" h="4121" extrusionOk="0">
                  <a:moveTo>
                    <a:pt x="0" y="0"/>
                  </a:moveTo>
                  <a:lnTo>
                    <a:pt x="0" y="3808"/>
                  </a:lnTo>
                  <a:cubicBezTo>
                    <a:pt x="0" y="3976"/>
                    <a:pt x="145" y="4121"/>
                    <a:pt x="338" y="4121"/>
                  </a:cubicBezTo>
                  <a:lnTo>
                    <a:pt x="4410" y="4121"/>
                  </a:lnTo>
                  <a:cubicBezTo>
                    <a:pt x="4290" y="4049"/>
                    <a:pt x="4193" y="3928"/>
                    <a:pt x="4193" y="3784"/>
                  </a:cubicBezTo>
                  <a:cubicBezTo>
                    <a:pt x="4193" y="2747"/>
                    <a:pt x="3374" y="1904"/>
                    <a:pt x="2338" y="1904"/>
                  </a:cubicBezTo>
                  <a:cubicBezTo>
                    <a:pt x="2145" y="1904"/>
                    <a:pt x="1952" y="1784"/>
                    <a:pt x="1904" y="1567"/>
                  </a:cubicBezTo>
                  <a:cubicBezTo>
                    <a:pt x="1880" y="1446"/>
                    <a:pt x="1784" y="1374"/>
                    <a:pt x="1639" y="1374"/>
                  </a:cubicBezTo>
                  <a:cubicBezTo>
                    <a:pt x="1446" y="1374"/>
                    <a:pt x="1278" y="1253"/>
                    <a:pt x="1229" y="1061"/>
                  </a:cubicBezTo>
                  <a:cubicBezTo>
                    <a:pt x="1061" y="530"/>
                    <a:pt x="507" y="14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6"/>
            <p:cNvSpPr/>
            <p:nvPr/>
          </p:nvSpPr>
          <p:spPr>
            <a:xfrm>
              <a:off x="12794275" y="4651175"/>
              <a:ext cx="111475" cy="100025"/>
            </a:xfrm>
            <a:custGeom>
              <a:avLst/>
              <a:gdLst/>
              <a:ahLst/>
              <a:cxnLst/>
              <a:rect l="l" t="t" r="r" b="b"/>
              <a:pathLst>
                <a:path w="4459" h="4001" extrusionOk="0">
                  <a:moveTo>
                    <a:pt x="4459" y="1"/>
                  </a:moveTo>
                  <a:cubicBezTo>
                    <a:pt x="3953" y="121"/>
                    <a:pt x="3446" y="483"/>
                    <a:pt x="3278" y="965"/>
                  </a:cubicBezTo>
                  <a:cubicBezTo>
                    <a:pt x="3212" y="1141"/>
                    <a:pt x="3045" y="1257"/>
                    <a:pt x="2851" y="1257"/>
                  </a:cubicBezTo>
                  <a:cubicBezTo>
                    <a:pt x="2833" y="1257"/>
                    <a:pt x="2814" y="1256"/>
                    <a:pt x="2796" y="1254"/>
                  </a:cubicBezTo>
                  <a:cubicBezTo>
                    <a:pt x="2781" y="1251"/>
                    <a:pt x="2766" y="1250"/>
                    <a:pt x="2751" y="1250"/>
                  </a:cubicBezTo>
                  <a:cubicBezTo>
                    <a:pt x="2627" y="1250"/>
                    <a:pt x="2526" y="1339"/>
                    <a:pt x="2483" y="1447"/>
                  </a:cubicBezTo>
                  <a:cubicBezTo>
                    <a:pt x="2458" y="1639"/>
                    <a:pt x="2290" y="1784"/>
                    <a:pt x="2073" y="1784"/>
                  </a:cubicBezTo>
                  <a:cubicBezTo>
                    <a:pt x="1037" y="1784"/>
                    <a:pt x="217" y="2627"/>
                    <a:pt x="217" y="3640"/>
                  </a:cubicBezTo>
                  <a:cubicBezTo>
                    <a:pt x="217" y="3808"/>
                    <a:pt x="121" y="3929"/>
                    <a:pt x="1" y="4001"/>
                  </a:cubicBezTo>
                  <a:lnTo>
                    <a:pt x="4145" y="4001"/>
                  </a:lnTo>
                  <a:cubicBezTo>
                    <a:pt x="4314" y="4001"/>
                    <a:pt x="4459" y="3856"/>
                    <a:pt x="4459" y="3688"/>
                  </a:cubicBezTo>
                  <a:lnTo>
                    <a:pt x="4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6"/>
            <p:cNvSpPr/>
            <p:nvPr/>
          </p:nvSpPr>
          <p:spPr>
            <a:xfrm>
              <a:off x="12608125" y="4772875"/>
              <a:ext cx="267500" cy="41600"/>
            </a:xfrm>
            <a:custGeom>
              <a:avLst/>
              <a:gdLst/>
              <a:ahLst/>
              <a:cxnLst/>
              <a:rect l="l" t="t" r="r" b="b"/>
              <a:pathLst>
                <a:path w="10700" h="1664" extrusionOk="0">
                  <a:moveTo>
                    <a:pt x="2386" y="1"/>
                  </a:moveTo>
                  <a:lnTo>
                    <a:pt x="2386" y="820"/>
                  </a:lnTo>
                  <a:lnTo>
                    <a:pt x="555" y="820"/>
                  </a:lnTo>
                  <a:cubicBezTo>
                    <a:pt x="0" y="844"/>
                    <a:pt x="0" y="1639"/>
                    <a:pt x="555" y="1663"/>
                  </a:cubicBezTo>
                  <a:lnTo>
                    <a:pt x="10145" y="1663"/>
                  </a:lnTo>
                  <a:cubicBezTo>
                    <a:pt x="10700" y="1639"/>
                    <a:pt x="10700" y="844"/>
                    <a:pt x="10145" y="820"/>
                  </a:cubicBezTo>
                  <a:lnTo>
                    <a:pt x="8314" y="820"/>
                  </a:lnTo>
                  <a:lnTo>
                    <a:pt x="8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6"/>
            <p:cNvSpPr/>
            <p:nvPr/>
          </p:nvSpPr>
          <p:spPr>
            <a:xfrm>
              <a:off x="12679800" y="4616850"/>
              <a:ext cx="13900" cy="38575"/>
            </a:xfrm>
            <a:custGeom>
              <a:avLst/>
              <a:gdLst/>
              <a:ahLst/>
              <a:cxnLst/>
              <a:rect l="l" t="t" r="r" b="b"/>
              <a:pathLst>
                <a:path w="556" h="1543" extrusionOk="0">
                  <a:moveTo>
                    <a:pt x="338" y="0"/>
                  </a:moveTo>
                  <a:lnTo>
                    <a:pt x="1" y="314"/>
                  </a:lnTo>
                  <a:lnTo>
                    <a:pt x="1" y="1542"/>
                  </a:lnTo>
                  <a:lnTo>
                    <a:pt x="555" y="1133"/>
                  </a:lnTo>
                  <a:cubicBezTo>
                    <a:pt x="459" y="747"/>
                    <a:pt x="387" y="362"/>
                    <a:pt x="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6"/>
            <p:cNvSpPr/>
            <p:nvPr/>
          </p:nvSpPr>
          <p:spPr>
            <a:xfrm>
              <a:off x="12672575" y="4659625"/>
              <a:ext cx="138600" cy="92200"/>
            </a:xfrm>
            <a:custGeom>
              <a:avLst/>
              <a:gdLst/>
              <a:ahLst/>
              <a:cxnLst/>
              <a:rect l="l" t="t" r="r" b="b"/>
              <a:pathLst>
                <a:path w="5544" h="3688" extrusionOk="0">
                  <a:moveTo>
                    <a:pt x="2793" y="2042"/>
                  </a:moveTo>
                  <a:cubicBezTo>
                    <a:pt x="2905" y="2042"/>
                    <a:pt x="3013" y="2085"/>
                    <a:pt x="3085" y="2169"/>
                  </a:cubicBezTo>
                  <a:cubicBezTo>
                    <a:pt x="3382" y="2484"/>
                    <a:pt x="3123" y="2898"/>
                    <a:pt x="2790" y="2898"/>
                  </a:cubicBezTo>
                  <a:cubicBezTo>
                    <a:pt x="2690" y="2898"/>
                    <a:pt x="2583" y="2861"/>
                    <a:pt x="2483" y="2771"/>
                  </a:cubicBezTo>
                  <a:cubicBezTo>
                    <a:pt x="2314" y="2603"/>
                    <a:pt x="2314" y="2338"/>
                    <a:pt x="2483" y="2169"/>
                  </a:cubicBezTo>
                  <a:cubicBezTo>
                    <a:pt x="2567" y="2085"/>
                    <a:pt x="2682" y="2042"/>
                    <a:pt x="2793" y="2042"/>
                  </a:cubicBezTo>
                  <a:close/>
                  <a:moveTo>
                    <a:pt x="1471" y="0"/>
                  </a:moveTo>
                  <a:lnTo>
                    <a:pt x="748" y="554"/>
                  </a:lnTo>
                  <a:cubicBezTo>
                    <a:pt x="507" y="723"/>
                    <a:pt x="266" y="892"/>
                    <a:pt x="1" y="1012"/>
                  </a:cubicBezTo>
                  <a:cubicBezTo>
                    <a:pt x="676" y="1446"/>
                    <a:pt x="1133" y="2145"/>
                    <a:pt x="1254" y="2964"/>
                  </a:cubicBezTo>
                  <a:cubicBezTo>
                    <a:pt x="1567" y="3085"/>
                    <a:pt x="1808" y="3350"/>
                    <a:pt x="1905" y="3687"/>
                  </a:cubicBezTo>
                  <a:lnTo>
                    <a:pt x="3591" y="3687"/>
                  </a:lnTo>
                  <a:cubicBezTo>
                    <a:pt x="3688" y="3350"/>
                    <a:pt x="3929" y="3085"/>
                    <a:pt x="4242" y="2964"/>
                  </a:cubicBezTo>
                  <a:cubicBezTo>
                    <a:pt x="4362" y="2121"/>
                    <a:pt x="4844" y="1398"/>
                    <a:pt x="5543" y="988"/>
                  </a:cubicBezTo>
                  <a:cubicBezTo>
                    <a:pt x="5519" y="988"/>
                    <a:pt x="5519" y="964"/>
                    <a:pt x="5495" y="964"/>
                  </a:cubicBezTo>
                  <a:cubicBezTo>
                    <a:pt x="5495" y="964"/>
                    <a:pt x="5471" y="964"/>
                    <a:pt x="5471" y="940"/>
                  </a:cubicBezTo>
                  <a:cubicBezTo>
                    <a:pt x="5230" y="819"/>
                    <a:pt x="5037" y="675"/>
                    <a:pt x="4820" y="530"/>
                  </a:cubicBezTo>
                  <a:lnTo>
                    <a:pt x="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66"/>
          <p:cNvGrpSpPr/>
          <p:nvPr/>
        </p:nvGrpSpPr>
        <p:grpSpPr>
          <a:xfrm>
            <a:off x="6100286" y="1573126"/>
            <a:ext cx="517979" cy="456174"/>
            <a:chOff x="13038275" y="4503275"/>
            <a:chExt cx="372325" cy="327900"/>
          </a:xfrm>
        </p:grpSpPr>
        <p:sp>
          <p:nvSpPr>
            <p:cNvPr id="751" name="Google Shape;751;p66"/>
            <p:cNvSpPr/>
            <p:nvPr/>
          </p:nvSpPr>
          <p:spPr>
            <a:xfrm>
              <a:off x="13162375" y="4548775"/>
              <a:ext cx="160875" cy="161475"/>
            </a:xfrm>
            <a:custGeom>
              <a:avLst/>
              <a:gdLst/>
              <a:ahLst/>
              <a:cxnLst/>
              <a:rect l="l" t="t" r="r" b="b"/>
              <a:pathLst>
                <a:path w="6435" h="6459" extrusionOk="0">
                  <a:moveTo>
                    <a:pt x="3205" y="2820"/>
                  </a:moveTo>
                  <a:cubicBezTo>
                    <a:pt x="3759" y="2844"/>
                    <a:pt x="3759" y="3615"/>
                    <a:pt x="3205" y="3639"/>
                  </a:cubicBezTo>
                  <a:cubicBezTo>
                    <a:pt x="2675" y="3615"/>
                    <a:pt x="2675" y="2844"/>
                    <a:pt x="3205" y="2820"/>
                  </a:cubicBezTo>
                  <a:close/>
                  <a:moveTo>
                    <a:pt x="2796" y="0"/>
                  </a:moveTo>
                  <a:cubicBezTo>
                    <a:pt x="1374" y="145"/>
                    <a:pt x="145" y="1422"/>
                    <a:pt x="0" y="2820"/>
                  </a:cubicBezTo>
                  <a:lnTo>
                    <a:pt x="1374" y="2820"/>
                  </a:lnTo>
                  <a:cubicBezTo>
                    <a:pt x="1928" y="2844"/>
                    <a:pt x="1928" y="3639"/>
                    <a:pt x="1374" y="3639"/>
                  </a:cubicBezTo>
                  <a:lnTo>
                    <a:pt x="0" y="3639"/>
                  </a:lnTo>
                  <a:cubicBezTo>
                    <a:pt x="145" y="5037"/>
                    <a:pt x="1374" y="6290"/>
                    <a:pt x="2796" y="6458"/>
                  </a:cubicBezTo>
                  <a:lnTo>
                    <a:pt x="2796" y="5061"/>
                  </a:lnTo>
                  <a:cubicBezTo>
                    <a:pt x="2796" y="4844"/>
                    <a:pt x="2988" y="4651"/>
                    <a:pt x="3205" y="4651"/>
                  </a:cubicBezTo>
                  <a:cubicBezTo>
                    <a:pt x="3446" y="4651"/>
                    <a:pt x="3639" y="4844"/>
                    <a:pt x="3639" y="5085"/>
                  </a:cubicBezTo>
                  <a:lnTo>
                    <a:pt x="3615" y="6458"/>
                  </a:lnTo>
                  <a:cubicBezTo>
                    <a:pt x="5061" y="6314"/>
                    <a:pt x="6290" y="5037"/>
                    <a:pt x="6434" y="3639"/>
                  </a:cubicBezTo>
                  <a:lnTo>
                    <a:pt x="5061" y="3639"/>
                  </a:lnTo>
                  <a:cubicBezTo>
                    <a:pt x="4506" y="3615"/>
                    <a:pt x="4506" y="2844"/>
                    <a:pt x="5061" y="2820"/>
                  </a:cubicBezTo>
                  <a:lnTo>
                    <a:pt x="6434" y="2820"/>
                  </a:lnTo>
                  <a:cubicBezTo>
                    <a:pt x="6290" y="1422"/>
                    <a:pt x="5061" y="169"/>
                    <a:pt x="3639" y="0"/>
                  </a:cubicBezTo>
                  <a:lnTo>
                    <a:pt x="3639" y="1398"/>
                  </a:lnTo>
                  <a:cubicBezTo>
                    <a:pt x="3639" y="1615"/>
                    <a:pt x="3446" y="1808"/>
                    <a:pt x="3229" y="1808"/>
                  </a:cubicBezTo>
                  <a:cubicBezTo>
                    <a:pt x="2988" y="1808"/>
                    <a:pt x="2796" y="1615"/>
                    <a:pt x="2796" y="1398"/>
                  </a:cubicBezTo>
                  <a:lnTo>
                    <a:pt x="2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6"/>
            <p:cNvSpPr/>
            <p:nvPr/>
          </p:nvSpPr>
          <p:spPr>
            <a:xfrm>
              <a:off x="13038275" y="4748775"/>
              <a:ext cx="84350" cy="82400"/>
            </a:xfrm>
            <a:custGeom>
              <a:avLst/>
              <a:gdLst/>
              <a:ahLst/>
              <a:cxnLst/>
              <a:rect l="l" t="t" r="r" b="b"/>
              <a:pathLst>
                <a:path w="3374" h="3296" extrusionOk="0">
                  <a:moveTo>
                    <a:pt x="1928" y="1"/>
                  </a:moveTo>
                  <a:lnTo>
                    <a:pt x="410" y="1543"/>
                  </a:lnTo>
                  <a:cubicBezTo>
                    <a:pt x="0" y="1928"/>
                    <a:pt x="0" y="2579"/>
                    <a:pt x="410" y="2989"/>
                  </a:cubicBezTo>
                  <a:cubicBezTo>
                    <a:pt x="603" y="3194"/>
                    <a:pt x="862" y="3296"/>
                    <a:pt x="1124" y="3296"/>
                  </a:cubicBezTo>
                  <a:cubicBezTo>
                    <a:pt x="1386" y="3296"/>
                    <a:pt x="1651" y="3194"/>
                    <a:pt x="1856" y="2989"/>
                  </a:cubicBezTo>
                  <a:lnTo>
                    <a:pt x="3374" y="1471"/>
                  </a:lnTo>
                  <a:lnTo>
                    <a:pt x="1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6"/>
            <p:cNvSpPr/>
            <p:nvPr/>
          </p:nvSpPr>
          <p:spPr>
            <a:xfrm>
              <a:off x="13074575" y="4503275"/>
              <a:ext cx="336025" cy="252750"/>
            </a:xfrm>
            <a:custGeom>
              <a:avLst/>
              <a:gdLst/>
              <a:ahLst/>
              <a:cxnLst/>
              <a:rect l="l" t="t" r="r" b="b"/>
              <a:pathLst>
                <a:path w="13441" h="10110" extrusionOk="0">
                  <a:moveTo>
                    <a:pt x="6637" y="976"/>
                  </a:moveTo>
                  <a:cubicBezTo>
                    <a:pt x="6663" y="976"/>
                    <a:pt x="6690" y="976"/>
                    <a:pt x="6717" y="977"/>
                  </a:cubicBezTo>
                  <a:cubicBezTo>
                    <a:pt x="10452" y="1025"/>
                    <a:pt x="12091" y="5411"/>
                    <a:pt x="9609" y="7941"/>
                  </a:cubicBezTo>
                  <a:cubicBezTo>
                    <a:pt x="8799" y="8739"/>
                    <a:pt x="7759" y="9125"/>
                    <a:pt x="6729" y="9125"/>
                  </a:cubicBezTo>
                  <a:cubicBezTo>
                    <a:pt x="5674" y="9125"/>
                    <a:pt x="4630" y="8721"/>
                    <a:pt x="3850" y="7941"/>
                  </a:cubicBezTo>
                  <a:cubicBezTo>
                    <a:pt x="3078" y="7146"/>
                    <a:pt x="2669" y="6134"/>
                    <a:pt x="2669" y="5097"/>
                  </a:cubicBezTo>
                  <a:cubicBezTo>
                    <a:pt x="2645" y="5097"/>
                    <a:pt x="2645" y="5073"/>
                    <a:pt x="2645" y="5049"/>
                  </a:cubicBezTo>
                  <a:cubicBezTo>
                    <a:pt x="2645" y="5049"/>
                    <a:pt x="2645" y="5025"/>
                    <a:pt x="2669" y="5025"/>
                  </a:cubicBezTo>
                  <a:cubicBezTo>
                    <a:pt x="2621" y="2883"/>
                    <a:pt x="4478" y="976"/>
                    <a:pt x="6637" y="976"/>
                  </a:cubicBezTo>
                  <a:close/>
                  <a:moveTo>
                    <a:pt x="6717" y="1"/>
                  </a:moveTo>
                  <a:cubicBezTo>
                    <a:pt x="5404" y="1"/>
                    <a:pt x="4091" y="495"/>
                    <a:pt x="3151" y="1483"/>
                  </a:cubicBezTo>
                  <a:cubicBezTo>
                    <a:pt x="1" y="4609"/>
                    <a:pt x="2249" y="10110"/>
                    <a:pt x="6688" y="10110"/>
                  </a:cubicBezTo>
                  <a:cubicBezTo>
                    <a:pt x="6698" y="10110"/>
                    <a:pt x="6707" y="10110"/>
                    <a:pt x="6717" y="10110"/>
                  </a:cubicBezTo>
                  <a:cubicBezTo>
                    <a:pt x="11199" y="10110"/>
                    <a:pt x="13440" y="4616"/>
                    <a:pt x="10284" y="1483"/>
                  </a:cubicBezTo>
                  <a:cubicBezTo>
                    <a:pt x="9344" y="495"/>
                    <a:pt x="8031" y="1"/>
                    <a:pt x="6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6"/>
            <p:cNvSpPr/>
            <p:nvPr/>
          </p:nvSpPr>
          <p:spPr>
            <a:xfrm>
              <a:off x="13101525" y="4713225"/>
              <a:ext cx="56650" cy="57275"/>
            </a:xfrm>
            <a:custGeom>
              <a:avLst/>
              <a:gdLst/>
              <a:ahLst/>
              <a:cxnLst/>
              <a:rect l="l" t="t" r="r" b="b"/>
              <a:pathLst>
                <a:path w="2266" h="2291" extrusionOk="0">
                  <a:moveTo>
                    <a:pt x="820" y="1"/>
                  </a:moveTo>
                  <a:lnTo>
                    <a:pt x="0" y="844"/>
                  </a:lnTo>
                  <a:lnTo>
                    <a:pt x="1446" y="2290"/>
                  </a:lnTo>
                  <a:lnTo>
                    <a:pt x="2266" y="1471"/>
                  </a:lnTo>
                  <a:cubicBezTo>
                    <a:pt x="1711" y="1061"/>
                    <a:pt x="1205" y="555"/>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66"/>
          <p:cNvGrpSpPr/>
          <p:nvPr/>
        </p:nvGrpSpPr>
        <p:grpSpPr>
          <a:xfrm>
            <a:off x="6844106" y="1570904"/>
            <a:ext cx="460168" cy="458489"/>
            <a:chOff x="13428650" y="4497550"/>
            <a:chExt cx="328950" cy="327750"/>
          </a:xfrm>
        </p:grpSpPr>
        <p:sp>
          <p:nvSpPr>
            <p:cNvPr id="756" name="Google Shape;756;p66"/>
            <p:cNvSpPr/>
            <p:nvPr/>
          </p:nvSpPr>
          <p:spPr>
            <a:xfrm>
              <a:off x="13500325" y="4691525"/>
              <a:ext cx="63875" cy="62100"/>
            </a:xfrm>
            <a:custGeom>
              <a:avLst/>
              <a:gdLst/>
              <a:ahLst/>
              <a:cxnLst/>
              <a:rect l="l" t="t" r="r" b="b"/>
              <a:pathLst>
                <a:path w="2555" h="2484" extrusionOk="0">
                  <a:moveTo>
                    <a:pt x="64" y="0"/>
                  </a:moveTo>
                  <a:cubicBezTo>
                    <a:pt x="43" y="0"/>
                    <a:pt x="22" y="0"/>
                    <a:pt x="1" y="1"/>
                  </a:cubicBezTo>
                  <a:cubicBezTo>
                    <a:pt x="194" y="556"/>
                    <a:pt x="507" y="1086"/>
                    <a:pt x="965" y="1544"/>
                  </a:cubicBezTo>
                  <a:cubicBezTo>
                    <a:pt x="1399" y="1977"/>
                    <a:pt x="1929" y="2315"/>
                    <a:pt x="2507" y="2483"/>
                  </a:cubicBezTo>
                  <a:cubicBezTo>
                    <a:pt x="2554" y="1323"/>
                    <a:pt x="1252" y="0"/>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6"/>
            <p:cNvSpPr/>
            <p:nvPr/>
          </p:nvSpPr>
          <p:spPr>
            <a:xfrm>
              <a:off x="13622025" y="4691500"/>
              <a:ext cx="62675" cy="62125"/>
            </a:xfrm>
            <a:custGeom>
              <a:avLst/>
              <a:gdLst/>
              <a:ahLst/>
              <a:cxnLst/>
              <a:rect l="l" t="t" r="r" b="b"/>
              <a:pathLst>
                <a:path w="2507" h="2485" extrusionOk="0">
                  <a:moveTo>
                    <a:pt x="2442" y="1"/>
                  </a:moveTo>
                  <a:cubicBezTo>
                    <a:pt x="1904" y="1"/>
                    <a:pt x="1306" y="287"/>
                    <a:pt x="796" y="773"/>
                  </a:cubicBezTo>
                  <a:cubicBezTo>
                    <a:pt x="290" y="1304"/>
                    <a:pt x="1" y="1930"/>
                    <a:pt x="25" y="2484"/>
                  </a:cubicBezTo>
                  <a:cubicBezTo>
                    <a:pt x="579" y="2316"/>
                    <a:pt x="1109" y="2002"/>
                    <a:pt x="1567" y="1545"/>
                  </a:cubicBezTo>
                  <a:cubicBezTo>
                    <a:pt x="2025" y="1087"/>
                    <a:pt x="2338" y="557"/>
                    <a:pt x="2507" y="2"/>
                  </a:cubicBezTo>
                  <a:cubicBezTo>
                    <a:pt x="2485" y="1"/>
                    <a:pt x="2464"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6"/>
            <p:cNvSpPr/>
            <p:nvPr/>
          </p:nvSpPr>
          <p:spPr>
            <a:xfrm>
              <a:off x="13500325" y="4569250"/>
              <a:ext cx="62700" cy="62100"/>
            </a:xfrm>
            <a:custGeom>
              <a:avLst/>
              <a:gdLst/>
              <a:ahLst/>
              <a:cxnLst/>
              <a:rect l="l" t="t" r="r" b="b"/>
              <a:pathLst>
                <a:path w="2508" h="2484" extrusionOk="0">
                  <a:moveTo>
                    <a:pt x="2507" y="1"/>
                  </a:moveTo>
                  <a:lnTo>
                    <a:pt x="2507" y="1"/>
                  </a:lnTo>
                  <a:cubicBezTo>
                    <a:pt x="1350" y="362"/>
                    <a:pt x="362" y="1374"/>
                    <a:pt x="1" y="2483"/>
                  </a:cubicBezTo>
                  <a:cubicBezTo>
                    <a:pt x="22" y="2484"/>
                    <a:pt x="44" y="2484"/>
                    <a:pt x="66" y="2484"/>
                  </a:cubicBezTo>
                  <a:cubicBezTo>
                    <a:pt x="605" y="2484"/>
                    <a:pt x="1225" y="2198"/>
                    <a:pt x="1712" y="1711"/>
                  </a:cubicBezTo>
                  <a:cubicBezTo>
                    <a:pt x="2218" y="1205"/>
                    <a:pt x="2507" y="555"/>
                    <a:pt x="2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6"/>
            <p:cNvSpPr/>
            <p:nvPr/>
          </p:nvSpPr>
          <p:spPr>
            <a:xfrm>
              <a:off x="13621450" y="4569250"/>
              <a:ext cx="63250" cy="62700"/>
            </a:xfrm>
            <a:custGeom>
              <a:avLst/>
              <a:gdLst/>
              <a:ahLst/>
              <a:cxnLst/>
              <a:rect l="l" t="t" r="r" b="b"/>
              <a:pathLst>
                <a:path w="2530" h="2508" extrusionOk="0">
                  <a:moveTo>
                    <a:pt x="48" y="1"/>
                  </a:moveTo>
                  <a:cubicBezTo>
                    <a:pt x="0" y="1138"/>
                    <a:pt x="1327" y="2508"/>
                    <a:pt x="2471" y="2508"/>
                  </a:cubicBezTo>
                  <a:cubicBezTo>
                    <a:pt x="2491" y="2508"/>
                    <a:pt x="2510" y="2507"/>
                    <a:pt x="2530" y="2507"/>
                  </a:cubicBezTo>
                  <a:cubicBezTo>
                    <a:pt x="2192" y="1350"/>
                    <a:pt x="1180" y="362"/>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6"/>
            <p:cNvSpPr/>
            <p:nvPr/>
          </p:nvSpPr>
          <p:spPr>
            <a:xfrm>
              <a:off x="13575650" y="4646375"/>
              <a:ext cx="33750" cy="30425"/>
            </a:xfrm>
            <a:custGeom>
              <a:avLst/>
              <a:gdLst/>
              <a:ahLst/>
              <a:cxnLst/>
              <a:rect l="l" t="t" r="r" b="b"/>
              <a:pathLst>
                <a:path w="1350" h="1217" extrusionOk="0">
                  <a:moveTo>
                    <a:pt x="675" y="0"/>
                  </a:moveTo>
                  <a:cubicBezTo>
                    <a:pt x="530" y="0"/>
                    <a:pt x="362" y="48"/>
                    <a:pt x="241" y="169"/>
                  </a:cubicBezTo>
                  <a:cubicBezTo>
                    <a:pt x="0" y="410"/>
                    <a:pt x="0" y="795"/>
                    <a:pt x="241" y="1036"/>
                  </a:cubicBezTo>
                  <a:cubicBezTo>
                    <a:pt x="362" y="1157"/>
                    <a:pt x="518" y="1217"/>
                    <a:pt x="675" y="1217"/>
                  </a:cubicBezTo>
                  <a:cubicBezTo>
                    <a:pt x="832" y="1217"/>
                    <a:pt x="988" y="1157"/>
                    <a:pt x="1109" y="1036"/>
                  </a:cubicBezTo>
                  <a:cubicBezTo>
                    <a:pt x="1350" y="795"/>
                    <a:pt x="1350" y="410"/>
                    <a:pt x="1109" y="169"/>
                  </a:cubicBezTo>
                  <a:cubicBezTo>
                    <a:pt x="988" y="48"/>
                    <a:pt x="844" y="0"/>
                    <a:pt x="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6"/>
            <p:cNvSpPr/>
            <p:nvPr/>
          </p:nvSpPr>
          <p:spPr>
            <a:xfrm>
              <a:off x="13495525" y="4564725"/>
              <a:ext cx="194000" cy="193575"/>
            </a:xfrm>
            <a:custGeom>
              <a:avLst/>
              <a:gdLst/>
              <a:ahLst/>
              <a:cxnLst/>
              <a:rect l="l" t="t" r="r" b="b"/>
              <a:pathLst>
                <a:path w="7760" h="7743" extrusionOk="0">
                  <a:moveTo>
                    <a:pt x="3883" y="2489"/>
                  </a:moveTo>
                  <a:cubicBezTo>
                    <a:pt x="4235" y="2489"/>
                    <a:pt x="4591" y="2627"/>
                    <a:pt x="4868" y="2905"/>
                  </a:cubicBezTo>
                  <a:cubicBezTo>
                    <a:pt x="5398" y="3435"/>
                    <a:pt x="5398" y="4302"/>
                    <a:pt x="4868" y="4856"/>
                  </a:cubicBezTo>
                  <a:cubicBezTo>
                    <a:pt x="4591" y="5122"/>
                    <a:pt x="4235" y="5254"/>
                    <a:pt x="3883" y="5254"/>
                  </a:cubicBezTo>
                  <a:cubicBezTo>
                    <a:pt x="3531" y="5254"/>
                    <a:pt x="3181" y="5122"/>
                    <a:pt x="2916" y="4856"/>
                  </a:cubicBezTo>
                  <a:cubicBezTo>
                    <a:pt x="2362" y="4302"/>
                    <a:pt x="2362" y="3435"/>
                    <a:pt x="2916" y="2905"/>
                  </a:cubicBezTo>
                  <a:cubicBezTo>
                    <a:pt x="3181" y="2627"/>
                    <a:pt x="3531" y="2489"/>
                    <a:pt x="3883" y="2489"/>
                  </a:cubicBezTo>
                  <a:close/>
                  <a:moveTo>
                    <a:pt x="3880" y="1"/>
                  </a:moveTo>
                  <a:cubicBezTo>
                    <a:pt x="3735" y="1"/>
                    <a:pt x="3591" y="13"/>
                    <a:pt x="3446" y="37"/>
                  </a:cubicBezTo>
                  <a:cubicBezTo>
                    <a:pt x="3591" y="1338"/>
                    <a:pt x="2386" y="2905"/>
                    <a:pt x="1060" y="3314"/>
                  </a:cubicBezTo>
                  <a:cubicBezTo>
                    <a:pt x="792" y="3404"/>
                    <a:pt x="551" y="3453"/>
                    <a:pt x="296" y="3453"/>
                  </a:cubicBezTo>
                  <a:cubicBezTo>
                    <a:pt x="208" y="3453"/>
                    <a:pt x="118" y="3447"/>
                    <a:pt x="24" y="3435"/>
                  </a:cubicBezTo>
                  <a:cubicBezTo>
                    <a:pt x="0" y="3724"/>
                    <a:pt x="0" y="4013"/>
                    <a:pt x="24" y="4302"/>
                  </a:cubicBezTo>
                  <a:cubicBezTo>
                    <a:pt x="96" y="4295"/>
                    <a:pt x="169" y="4292"/>
                    <a:pt x="241" y="4292"/>
                  </a:cubicBezTo>
                  <a:cubicBezTo>
                    <a:pt x="1892" y="4292"/>
                    <a:pt x="3631" y="6085"/>
                    <a:pt x="3446" y="7724"/>
                  </a:cubicBezTo>
                  <a:cubicBezTo>
                    <a:pt x="3591" y="7736"/>
                    <a:pt x="3735" y="7742"/>
                    <a:pt x="3880" y="7742"/>
                  </a:cubicBezTo>
                  <a:cubicBezTo>
                    <a:pt x="4025" y="7742"/>
                    <a:pt x="4169" y="7736"/>
                    <a:pt x="4314" y="7724"/>
                  </a:cubicBezTo>
                  <a:cubicBezTo>
                    <a:pt x="4241" y="6929"/>
                    <a:pt x="4603" y="6013"/>
                    <a:pt x="5326" y="5314"/>
                  </a:cubicBezTo>
                  <a:cubicBezTo>
                    <a:pt x="5711" y="4905"/>
                    <a:pt x="6193" y="4591"/>
                    <a:pt x="6699" y="4447"/>
                  </a:cubicBezTo>
                  <a:cubicBezTo>
                    <a:pt x="7001" y="4346"/>
                    <a:pt x="7285" y="4296"/>
                    <a:pt x="7567" y="4296"/>
                  </a:cubicBezTo>
                  <a:cubicBezTo>
                    <a:pt x="7623" y="4296"/>
                    <a:pt x="7679" y="4298"/>
                    <a:pt x="7736" y="4302"/>
                  </a:cubicBezTo>
                  <a:cubicBezTo>
                    <a:pt x="7760" y="4013"/>
                    <a:pt x="7760" y="3724"/>
                    <a:pt x="7736" y="3435"/>
                  </a:cubicBezTo>
                  <a:lnTo>
                    <a:pt x="7543" y="3435"/>
                  </a:lnTo>
                  <a:cubicBezTo>
                    <a:pt x="6796" y="3435"/>
                    <a:pt x="5976" y="3073"/>
                    <a:pt x="5326" y="2447"/>
                  </a:cubicBezTo>
                  <a:cubicBezTo>
                    <a:pt x="4916" y="2037"/>
                    <a:pt x="4603" y="1555"/>
                    <a:pt x="4458" y="1049"/>
                  </a:cubicBezTo>
                  <a:cubicBezTo>
                    <a:pt x="4338" y="712"/>
                    <a:pt x="4290" y="350"/>
                    <a:pt x="4314" y="37"/>
                  </a:cubicBezTo>
                  <a:cubicBezTo>
                    <a:pt x="4169" y="13"/>
                    <a:pt x="4025" y="1"/>
                    <a:pt x="38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6"/>
            <p:cNvSpPr/>
            <p:nvPr/>
          </p:nvSpPr>
          <p:spPr>
            <a:xfrm>
              <a:off x="13428650" y="4497550"/>
              <a:ext cx="328950" cy="327750"/>
            </a:xfrm>
            <a:custGeom>
              <a:avLst/>
              <a:gdLst/>
              <a:ahLst/>
              <a:cxnLst/>
              <a:rect l="l" t="t" r="r" b="b"/>
              <a:pathLst>
                <a:path w="13158" h="13110" extrusionOk="0">
                  <a:moveTo>
                    <a:pt x="6597" y="1916"/>
                  </a:moveTo>
                  <a:cubicBezTo>
                    <a:pt x="7750" y="1916"/>
                    <a:pt x="8915" y="2344"/>
                    <a:pt x="9832" y="3278"/>
                  </a:cubicBezTo>
                  <a:cubicBezTo>
                    <a:pt x="10483" y="3929"/>
                    <a:pt x="10917" y="4724"/>
                    <a:pt x="11085" y="5543"/>
                  </a:cubicBezTo>
                  <a:cubicBezTo>
                    <a:pt x="11085" y="5543"/>
                    <a:pt x="11085" y="5567"/>
                    <a:pt x="11085" y="5567"/>
                  </a:cubicBezTo>
                  <a:cubicBezTo>
                    <a:pt x="11109" y="5592"/>
                    <a:pt x="11109" y="5616"/>
                    <a:pt x="11109" y="5640"/>
                  </a:cubicBezTo>
                  <a:cubicBezTo>
                    <a:pt x="11399" y="7110"/>
                    <a:pt x="10989" y="8700"/>
                    <a:pt x="9832" y="9857"/>
                  </a:cubicBezTo>
                  <a:cubicBezTo>
                    <a:pt x="8933" y="10756"/>
                    <a:pt x="7761" y="11199"/>
                    <a:pt x="6568" y="11199"/>
                  </a:cubicBezTo>
                  <a:cubicBezTo>
                    <a:pt x="6258" y="11199"/>
                    <a:pt x="5947" y="11170"/>
                    <a:pt x="5639" y="11110"/>
                  </a:cubicBezTo>
                  <a:cubicBezTo>
                    <a:pt x="5615" y="11110"/>
                    <a:pt x="5591" y="11110"/>
                    <a:pt x="5567" y="11086"/>
                  </a:cubicBezTo>
                  <a:cubicBezTo>
                    <a:pt x="3880" y="10773"/>
                    <a:pt x="2362" y="9254"/>
                    <a:pt x="2025" y="7543"/>
                  </a:cubicBezTo>
                  <a:cubicBezTo>
                    <a:pt x="2025" y="7519"/>
                    <a:pt x="2025" y="7495"/>
                    <a:pt x="2000" y="7471"/>
                  </a:cubicBezTo>
                  <a:cubicBezTo>
                    <a:pt x="1880" y="6869"/>
                    <a:pt x="1880" y="6242"/>
                    <a:pt x="2025" y="5640"/>
                  </a:cubicBezTo>
                  <a:cubicBezTo>
                    <a:pt x="2025" y="5616"/>
                    <a:pt x="2025" y="5592"/>
                    <a:pt x="2025" y="5567"/>
                  </a:cubicBezTo>
                  <a:cubicBezTo>
                    <a:pt x="2519" y="3281"/>
                    <a:pt x="4538" y="1916"/>
                    <a:pt x="6597" y="1916"/>
                  </a:cubicBezTo>
                  <a:close/>
                  <a:moveTo>
                    <a:pt x="6555" y="1"/>
                  </a:moveTo>
                  <a:cubicBezTo>
                    <a:pt x="6091" y="1"/>
                    <a:pt x="5627" y="49"/>
                    <a:pt x="5181" y="146"/>
                  </a:cubicBezTo>
                  <a:cubicBezTo>
                    <a:pt x="5013" y="170"/>
                    <a:pt x="4892" y="290"/>
                    <a:pt x="4868" y="459"/>
                  </a:cubicBezTo>
                  <a:lnTo>
                    <a:pt x="4772" y="1109"/>
                  </a:lnTo>
                  <a:cubicBezTo>
                    <a:pt x="4772" y="1158"/>
                    <a:pt x="4723" y="1206"/>
                    <a:pt x="4675" y="1230"/>
                  </a:cubicBezTo>
                  <a:cubicBezTo>
                    <a:pt x="4483" y="1302"/>
                    <a:pt x="4290" y="1374"/>
                    <a:pt x="4121" y="1447"/>
                  </a:cubicBezTo>
                  <a:cubicBezTo>
                    <a:pt x="4097" y="1459"/>
                    <a:pt x="4067" y="1465"/>
                    <a:pt x="4037" y="1465"/>
                  </a:cubicBezTo>
                  <a:cubicBezTo>
                    <a:pt x="4007" y="1465"/>
                    <a:pt x="3976" y="1459"/>
                    <a:pt x="3952" y="1447"/>
                  </a:cubicBezTo>
                  <a:lnTo>
                    <a:pt x="3422" y="1061"/>
                  </a:lnTo>
                  <a:cubicBezTo>
                    <a:pt x="3362" y="1013"/>
                    <a:pt x="3290" y="989"/>
                    <a:pt x="3214" y="989"/>
                  </a:cubicBezTo>
                  <a:cubicBezTo>
                    <a:pt x="3139" y="989"/>
                    <a:pt x="3061" y="1013"/>
                    <a:pt x="2988" y="1061"/>
                  </a:cubicBezTo>
                  <a:cubicBezTo>
                    <a:pt x="2627" y="1302"/>
                    <a:pt x="2266" y="1591"/>
                    <a:pt x="1928" y="1929"/>
                  </a:cubicBezTo>
                  <a:cubicBezTo>
                    <a:pt x="1639" y="2218"/>
                    <a:pt x="1350" y="2555"/>
                    <a:pt x="1109" y="2917"/>
                  </a:cubicBezTo>
                  <a:cubicBezTo>
                    <a:pt x="988" y="3110"/>
                    <a:pt x="988" y="3350"/>
                    <a:pt x="1133" y="3543"/>
                  </a:cubicBezTo>
                  <a:lnTo>
                    <a:pt x="1446" y="3977"/>
                  </a:lnTo>
                  <a:cubicBezTo>
                    <a:pt x="1470" y="4025"/>
                    <a:pt x="1470" y="4073"/>
                    <a:pt x="1446" y="4122"/>
                  </a:cubicBezTo>
                  <a:cubicBezTo>
                    <a:pt x="1374" y="4314"/>
                    <a:pt x="1302" y="4483"/>
                    <a:pt x="1229" y="4676"/>
                  </a:cubicBezTo>
                  <a:cubicBezTo>
                    <a:pt x="1205" y="4724"/>
                    <a:pt x="1157" y="4772"/>
                    <a:pt x="1109" y="4772"/>
                  </a:cubicBezTo>
                  <a:lnTo>
                    <a:pt x="458" y="4893"/>
                  </a:lnTo>
                  <a:cubicBezTo>
                    <a:pt x="314" y="4917"/>
                    <a:pt x="193" y="5037"/>
                    <a:pt x="145" y="5182"/>
                  </a:cubicBezTo>
                  <a:cubicBezTo>
                    <a:pt x="49" y="5640"/>
                    <a:pt x="0" y="6098"/>
                    <a:pt x="0" y="6555"/>
                  </a:cubicBezTo>
                  <a:cubicBezTo>
                    <a:pt x="0" y="6989"/>
                    <a:pt x="49" y="7423"/>
                    <a:pt x="121" y="7833"/>
                  </a:cubicBezTo>
                  <a:cubicBezTo>
                    <a:pt x="169" y="8050"/>
                    <a:pt x="338" y="8242"/>
                    <a:pt x="579" y="8266"/>
                  </a:cubicBezTo>
                  <a:lnTo>
                    <a:pt x="1109" y="8363"/>
                  </a:lnTo>
                  <a:cubicBezTo>
                    <a:pt x="1157" y="8363"/>
                    <a:pt x="1205" y="8411"/>
                    <a:pt x="1229" y="8459"/>
                  </a:cubicBezTo>
                  <a:cubicBezTo>
                    <a:pt x="1302" y="8628"/>
                    <a:pt x="1374" y="8821"/>
                    <a:pt x="1446" y="8989"/>
                  </a:cubicBezTo>
                  <a:cubicBezTo>
                    <a:pt x="1470" y="9038"/>
                    <a:pt x="1470" y="9110"/>
                    <a:pt x="1446" y="9158"/>
                  </a:cubicBezTo>
                  <a:lnTo>
                    <a:pt x="1133" y="9592"/>
                  </a:lnTo>
                  <a:cubicBezTo>
                    <a:pt x="988" y="9785"/>
                    <a:pt x="988" y="10026"/>
                    <a:pt x="1109" y="10218"/>
                  </a:cubicBezTo>
                  <a:cubicBezTo>
                    <a:pt x="1615" y="10941"/>
                    <a:pt x="2266" y="11592"/>
                    <a:pt x="3013" y="12074"/>
                  </a:cubicBezTo>
                  <a:cubicBezTo>
                    <a:pt x="3068" y="12107"/>
                    <a:pt x="3140" y="12125"/>
                    <a:pt x="3213" y="12125"/>
                  </a:cubicBezTo>
                  <a:cubicBezTo>
                    <a:pt x="3296" y="12125"/>
                    <a:pt x="3382" y="12101"/>
                    <a:pt x="3446" y="12050"/>
                  </a:cubicBezTo>
                  <a:lnTo>
                    <a:pt x="3976" y="11688"/>
                  </a:lnTo>
                  <a:cubicBezTo>
                    <a:pt x="4005" y="11660"/>
                    <a:pt x="4033" y="11648"/>
                    <a:pt x="4066" y="11648"/>
                  </a:cubicBezTo>
                  <a:cubicBezTo>
                    <a:pt x="4089" y="11648"/>
                    <a:pt x="4115" y="11654"/>
                    <a:pt x="4145" y="11664"/>
                  </a:cubicBezTo>
                  <a:cubicBezTo>
                    <a:pt x="4314" y="11736"/>
                    <a:pt x="4507" y="11833"/>
                    <a:pt x="4675" y="11881"/>
                  </a:cubicBezTo>
                  <a:cubicBezTo>
                    <a:pt x="4748" y="11905"/>
                    <a:pt x="4772" y="11953"/>
                    <a:pt x="4796" y="12002"/>
                  </a:cubicBezTo>
                  <a:lnTo>
                    <a:pt x="4868" y="12556"/>
                  </a:lnTo>
                  <a:cubicBezTo>
                    <a:pt x="4916" y="12773"/>
                    <a:pt x="5085" y="12941"/>
                    <a:pt x="5302" y="12990"/>
                  </a:cubicBezTo>
                  <a:cubicBezTo>
                    <a:pt x="5736" y="13062"/>
                    <a:pt x="6145" y="13110"/>
                    <a:pt x="6579" y="13110"/>
                  </a:cubicBezTo>
                  <a:cubicBezTo>
                    <a:pt x="6989" y="13110"/>
                    <a:pt x="7422" y="13062"/>
                    <a:pt x="7832" y="12990"/>
                  </a:cubicBezTo>
                  <a:cubicBezTo>
                    <a:pt x="8073" y="12941"/>
                    <a:pt x="8242" y="12773"/>
                    <a:pt x="8290" y="12532"/>
                  </a:cubicBezTo>
                  <a:lnTo>
                    <a:pt x="8362" y="12002"/>
                  </a:lnTo>
                  <a:cubicBezTo>
                    <a:pt x="8362" y="11953"/>
                    <a:pt x="8410" y="11905"/>
                    <a:pt x="8459" y="11881"/>
                  </a:cubicBezTo>
                  <a:cubicBezTo>
                    <a:pt x="8651" y="11809"/>
                    <a:pt x="8820" y="11736"/>
                    <a:pt x="9013" y="11664"/>
                  </a:cubicBezTo>
                  <a:cubicBezTo>
                    <a:pt x="9037" y="11652"/>
                    <a:pt x="9061" y="11646"/>
                    <a:pt x="9085" y="11646"/>
                  </a:cubicBezTo>
                  <a:cubicBezTo>
                    <a:pt x="9109" y="11646"/>
                    <a:pt x="9133" y="11652"/>
                    <a:pt x="9157" y="11664"/>
                  </a:cubicBezTo>
                  <a:lnTo>
                    <a:pt x="9712" y="12050"/>
                  </a:lnTo>
                  <a:cubicBezTo>
                    <a:pt x="9776" y="12101"/>
                    <a:pt x="9855" y="12125"/>
                    <a:pt x="9936" y="12125"/>
                  </a:cubicBezTo>
                  <a:cubicBezTo>
                    <a:pt x="10006" y="12125"/>
                    <a:pt x="10078" y="12107"/>
                    <a:pt x="10145" y="12074"/>
                  </a:cubicBezTo>
                  <a:cubicBezTo>
                    <a:pt x="10531" y="11809"/>
                    <a:pt x="10892" y="11520"/>
                    <a:pt x="11206" y="11182"/>
                  </a:cubicBezTo>
                  <a:cubicBezTo>
                    <a:pt x="11495" y="10893"/>
                    <a:pt x="11784" y="10556"/>
                    <a:pt x="12025" y="10194"/>
                  </a:cubicBezTo>
                  <a:cubicBezTo>
                    <a:pt x="12146" y="10026"/>
                    <a:pt x="12146" y="9760"/>
                    <a:pt x="12025" y="9568"/>
                  </a:cubicBezTo>
                  <a:lnTo>
                    <a:pt x="11688" y="9134"/>
                  </a:lnTo>
                  <a:cubicBezTo>
                    <a:pt x="11664" y="9086"/>
                    <a:pt x="11664" y="9038"/>
                    <a:pt x="11688" y="8965"/>
                  </a:cubicBezTo>
                  <a:cubicBezTo>
                    <a:pt x="11760" y="8797"/>
                    <a:pt x="11832" y="8628"/>
                    <a:pt x="11905" y="8435"/>
                  </a:cubicBezTo>
                  <a:cubicBezTo>
                    <a:pt x="11929" y="8387"/>
                    <a:pt x="11977" y="8339"/>
                    <a:pt x="12025" y="8339"/>
                  </a:cubicBezTo>
                  <a:lnTo>
                    <a:pt x="12676" y="8218"/>
                  </a:lnTo>
                  <a:cubicBezTo>
                    <a:pt x="12820" y="8194"/>
                    <a:pt x="12941" y="8074"/>
                    <a:pt x="12989" y="7929"/>
                  </a:cubicBezTo>
                  <a:cubicBezTo>
                    <a:pt x="13158" y="7062"/>
                    <a:pt x="13158" y="6146"/>
                    <a:pt x="12989" y="5278"/>
                  </a:cubicBezTo>
                  <a:cubicBezTo>
                    <a:pt x="12965" y="5061"/>
                    <a:pt x="12772" y="4893"/>
                    <a:pt x="12555" y="4845"/>
                  </a:cubicBezTo>
                  <a:lnTo>
                    <a:pt x="12025" y="4772"/>
                  </a:lnTo>
                  <a:cubicBezTo>
                    <a:pt x="11953" y="4748"/>
                    <a:pt x="11905" y="4724"/>
                    <a:pt x="11880" y="4652"/>
                  </a:cubicBezTo>
                  <a:cubicBezTo>
                    <a:pt x="11832" y="4483"/>
                    <a:pt x="11760" y="4290"/>
                    <a:pt x="11664" y="4122"/>
                  </a:cubicBezTo>
                  <a:cubicBezTo>
                    <a:pt x="11640" y="4073"/>
                    <a:pt x="11640" y="4001"/>
                    <a:pt x="11688" y="3953"/>
                  </a:cubicBezTo>
                  <a:lnTo>
                    <a:pt x="12001" y="3519"/>
                  </a:lnTo>
                  <a:cubicBezTo>
                    <a:pt x="12121" y="3326"/>
                    <a:pt x="12121" y="3085"/>
                    <a:pt x="12001" y="2893"/>
                  </a:cubicBezTo>
                  <a:cubicBezTo>
                    <a:pt x="11760" y="2531"/>
                    <a:pt x="11495" y="2218"/>
                    <a:pt x="11182" y="1929"/>
                  </a:cubicBezTo>
                  <a:cubicBezTo>
                    <a:pt x="10868" y="1591"/>
                    <a:pt x="10507" y="1302"/>
                    <a:pt x="10121" y="1037"/>
                  </a:cubicBezTo>
                  <a:cubicBezTo>
                    <a:pt x="10049" y="989"/>
                    <a:pt x="9971" y="965"/>
                    <a:pt x="9892" y="965"/>
                  </a:cubicBezTo>
                  <a:cubicBezTo>
                    <a:pt x="9814" y="965"/>
                    <a:pt x="9736" y="989"/>
                    <a:pt x="9664" y="1037"/>
                  </a:cubicBezTo>
                  <a:lnTo>
                    <a:pt x="9133" y="1423"/>
                  </a:lnTo>
                  <a:cubicBezTo>
                    <a:pt x="9105" y="1451"/>
                    <a:pt x="9077" y="1463"/>
                    <a:pt x="9049" y="1463"/>
                  </a:cubicBezTo>
                  <a:cubicBezTo>
                    <a:pt x="9029" y="1463"/>
                    <a:pt x="9009" y="1457"/>
                    <a:pt x="8989" y="1447"/>
                  </a:cubicBezTo>
                  <a:cubicBezTo>
                    <a:pt x="8796" y="1350"/>
                    <a:pt x="8627" y="1278"/>
                    <a:pt x="8459" y="1230"/>
                  </a:cubicBezTo>
                  <a:cubicBezTo>
                    <a:pt x="8386" y="1206"/>
                    <a:pt x="8362" y="1158"/>
                    <a:pt x="8338" y="1085"/>
                  </a:cubicBezTo>
                  <a:lnTo>
                    <a:pt x="8242" y="459"/>
                  </a:lnTo>
                  <a:cubicBezTo>
                    <a:pt x="8218" y="290"/>
                    <a:pt x="8097" y="170"/>
                    <a:pt x="7928" y="146"/>
                  </a:cubicBezTo>
                  <a:cubicBezTo>
                    <a:pt x="7483" y="49"/>
                    <a:pt x="7019" y="1"/>
                    <a:pt x="6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66"/>
          <p:cNvGrpSpPr/>
          <p:nvPr/>
        </p:nvGrpSpPr>
        <p:grpSpPr>
          <a:xfrm>
            <a:off x="7530120" y="1570701"/>
            <a:ext cx="517972" cy="458472"/>
            <a:chOff x="13908800" y="4490925"/>
            <a:chExt cx="330150" cy="292225"/>
          </a:xfrm>
        </p:grpSpPr>
        <p:sp>
          <p:nvSpPr>
            <p:cNvPr id="764" name="Google Shape;764;p66"/>
            <p:cNvSpPr/>
            <p:nvPr/>
          </p:nvSpPr>
          <p:spPr>
            <a:xfrm>
              <a:off x="14039525" y="4515025"/>
              <a:ext cx="67500" cy="30150"/>
            </a:xfrm>
            <a:custGeom>
              <a:avLst/>
              <a:gdLst/>
              <a:ahLst/>
              <a:cxnLst/>
              <a:rect l="l" t="t" r="r" b="b"/>
              <a:pathLst>
                <a:path w="2700" h="1206" extrusionOk="0">
                  <a:moveTo>
                    <a:pt x="988" y="1"/>
                  </a:moveTo>
                  <a:cubicBezTo>
                    <a:pt x="531" y="1"/>
                    <a:pt x="121" y="314"/>
                    <a:pt x="0" y="724"/>
                  </a:cubicBezTo>
                  <a:lnTo>
                    <a:pt x="24" y="724"/>
                  </a:lnTo>
                  <a:lnTo>
                    <a:pt x="2699" y="1206"/>
                  </a:lnTo>
                  <a:lnTo>
                    <a:pt x="2699" y="1037"/>
                  </a:lnTo>
                  <a:cubicBezTo>
                    <a:pt x="2699" y="459"/>
                    <a:pt x="2241"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6"/>
            <p:cNvSpPr/>
            <p:nvPr/>
          </p:nvSpPr>
          <p:spPr>
            <a:xfrm>
              <a:off x="14148575" y="4516225"/>
              <a:ext cx="67475" cy="26550"/>
            </a:xfrm>
            <a:custGeom>
              <a:avLst/>
              <a:gdLst/>
              <a:ahLst/>
              <a:cxnLst/>
              <a:rect l="l" t="t" r="r" b="b"/>
              <a:pathLst>
                <a:path w="2699" h="1062" extrusionOk="0">
                  <a:moveTo>
                    <a:pt x="1012" y="1"/>
                  </a:moveTo>
                  <a:cubicBezTo>
                    <a:pt x="458" y="1"/>
                    <a:pt x="0" y="459"/>
                    <a:pt x="0" y="1037"/>
                  </a:cubicBezTo>
                  <a:lnTo>
                    <a:pt x="0" y="1061"/>
                  </a:lnTo>
                  <a:lnTo>
                    <a:pt x="2699" y="1061"/>
                  </a:lnTo>
                  <a:lnTo>
                    <a:pt x="2699" y="1037"/>
                  </a:lnTo>
                  <a:cubicBezTo>
                    <a:pt x="2699" y="459"/>
                    <a:pt x="2241" y="1"/>
                    <a:pt x="1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6"/>
            <p:cNvSpPr/>
            <p:nvPr/>
          </p:nvSpPr>
          <p:spPr>
            <a:xfrm>
              <a:off x="13908800" y="4553575"/>
              <a:ext cx="327750" cy="93425"/>
            </a:xfrm>
            <a:custGeom>
              <a:avLst/>
              <a:gdLst/>
              <a:ahLst/>
              <a:cxnLst/>
              <a:rect l="l" t="t" r="r" b="b"/>
              <a:pathLst>
                <a:path w="13110" h="3737" extrusionOk="0">
                  <a:moveTo>
                    <a:pt x="5181" y="1"/>
                  </a:moveTo>
                  <a:lnTo>
                    <a:pt x="5181" y="459"/>
                  </a:lnTo>
                  <a:cubicBezTo>
                    <a:pt x="5181" y="1037"/>
                    <a:pt x="5543" y="1543"/>
                    <a:pt x="6049" y="1736"/>
                  </a:cubicBezTo>
                  <a:lnTo>
                    <a:pt x="5663" y="1736"/>
                  </a:lnTo>
                  <a:cubicBezTo>
                    <a:pt x="4940" y="1736"/>
                    <a:pt x="4338" y="2338"/>
                    <a:pt x="4338" y="3061"/>
                  </a:cubicBezTo>
                  <a:lnTo>
                    <a:pt x="4338" y="3158"/>
                  </a:lnTo>
                  <a:cubicBezTo>
                    <a:pt x="4338" y="2435"/>
                    <a:pt x="3759" y="1832"/>
                    <a:pt x="3036" y="1832"/>
                  </a:cubicBezTo>
                  <a:lnTo>
                    <a:pt x="2699" y="1832"/>
                  </a:lnTo>
                  <a:cubicBezTo>
                    <a:pt x="3181" y="1640"/>
                    <a:pt x="3543" y="1158"/>
                    <a:pt x="3543" y="579"/>
                  </a:cubicBezTo>
                  <a:lnTo>
                    <a:pt x="3543" y="387"/>
                  </a:lnTo>
                  <a:lnTo>
                    <a:pt x="820" y="387"/>
                  </a:lnTo>
                  <a:lnTo>
                    <a:pt x="820" y="579"/>
                  </a:lnTo>
                  <a:cubicBezTo>
                    <a:pt x="820" y="1158"/>
                    <a:pt x="1157" y="1640"/>
                    <a:pt x="1663" y="1832"/>
                  </a:cubicBezTo>
                  <a:lnTo>
                    <a:pt x="1301" y="1832"/>
                  </a:lnTo>
                  <a:cubicBezTo>
                    <a:pt x="579" y="1832"/>
                    <a:pt x="0" y="2435"/>
                    <a:pt x="0" y="3158"/>
                  </a:cubicBezTo>
                  <a:lnTo>
                    <a:pt x="0" y="3423"/>
                  </a:lnTo>
                  <a:cubicBezTo>
                    <a:pt x="0" y="3592"/>
                    <a:pt x="145" y="3736"/>
                    <a:pt x="338" y="3736"/>
                  </a:cubicBezTo>
                  <a:lnTo>
                    <a:pt x="4024" y="3736"/>
                  </a:lnTo>
                  <a:cubicBezTo>
                    <a:pt x="4193" y="3736"/>
                    <a:pt x="4338" y="3592"/>
                    <a:pt x="4338" y="3423"/>
                  </a:cubicBezTo>
                  <a:cubicBezTo>
                    <a:pt x="4338" y="3592"/>
                    <a:pt x="4482" y="3736"/>
                    <a:pt x="4675" y="3736"/>
                  </a:cubicBezTo>
                  <a:lnTo>
                    <a:pt x="8434" y="3736"/>
                  </a:lnTo>
                  <a:cubicBezTo>
                    <a:pt x="8627" y="3736"/>
                    <a:pt x="8772" y="3592"/>
                    <a:pt x="8772" y="3423"/>
                  </a:cubicBezTo>
                  <a:cubicBezTo>
                    <a:pt x="8772" y="3592"/>
                    <a:pt x="8916" y="3736"/>
                    <a:pt x="9085" y="3736"/>
                  </a:cubicBezTo>
                  <a:lnTo>
                    <a:pt x="12772" y="3736"/>
                  </a:lnTo>
                  <a:cubicBezTo>
                    <a:pt x="12965" y="3736"/>
                    <a:pt x="13109" y="3592"/>
                    <a:pt x="13109" y="3423"/>
                  </a:cubicBezTo>
                  <a:lnTo>
                    <a:pt x="13109" y="3061"/>
                  </a:lnTo>
                  <a:cubicBezTo>
                    <a:pt x="13109" y="2338"/>
                    <a:pt x="12531" y="1760"/>
                    <a:pt x="11808" y="1760"/>
                  </a:cubicBezTo>
                  <a:lnTo>
                    <a:pt x="11471" y="1760"/>
                  </a:lnTo>
                  <a:cubicBezTo>
                    <a:pt x="11953" y="1543"/>
                    <a:pt x="12290" y="1061"/>
                    <a:pt x="12290" y="507"/>
                  </a:cubicBezTo>
                  <a:lnTo>
                    <a:pt x="12290" y="387"/>
                  </a:lnTo>
                  <a:lnTo>
                    <a:pt x="9591" y="387"/>
                  </a:lnTo>
                  <a:lnTo>
                    <a:pt x="9591" y="507"/>
                  </a:lnTo>
                  <a:cubicBezTo>
                    <a:pt x="9591" y="1061"/>
                    <a:pt x="9928" y="1543"/>
                    <a:pt x="10434" y="1760"/>
                  </a:cubicBezTo>
                  <a:lnTo>
                    <a:pt x="10073" y="1760"/>
                  </a:lnTo>
                  <a:cubicBezTo>
                    <a:pt x="9350" y="1760"/>
                    <a:pt x="8772" y="2338"/>
                    <a:pt x="8772" y="3061"/>
                  </a:cubicBezTo>
                  <a:cubicBezTo>
                    <a:pt x="8772" y="2338"/>
                    <a:pt x="8193" y="1736"/>
                    <a:pt x="7470" y="1736"/>
                  </a:cubicBezTo>
                  <a:lnTo>
                    <a:pt x="7085" y="1736"/>
                  </a:lnTo>
                  <a:cubicBezTo>
                    <a:pt x="7567" y="1543"/>
                    <a:pt x="7928" y="1061"/>
                    <a:pt x="7928" y="507"/>
                  </a:cubicBezTo>
                  <a:cubicBezTo>
                    <a:pt x="7904" y="507"/>
                    <a:pt x="7880" y="483"/>
                    <a:pt x="7880" y="483"/>
                  </a:cubicBezTo>
                  <a:lnTo>
                    <a:pt x="51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6"/>
            <p:cNvSpPr/>
            <p:nvPr/>
          </p:nvSpPr>
          <p:spPr>
            <a:xfrm>
              <a:off x="13929275" y="4490925"/>
              <a:ext cx="67500" cy="51850"/>
            </a:xfrm>
            <a:custGeom>
              <a:avLst/>
              <a:gdLst/>
              <a:ahLst/>
              <a:cxnLst/>
              <a:rect l="l" t="t" r="r" b="b"/>
              <a:pathLst>
                <a:path w="2700" h="2074" extrusionOk="0">
                  <a:moveTo>
                    <a:pt x="1294" y="0"/>
                  </a:moveTo>
                  <a:cubicBezTo>
                    <a:pt x="634" y="0"/>
                    <a:pt x="101" y="734"/>
                    <a:pt x="338" y="1374"/>
                  </a:cubicBezTo>
                  <a:cubicBezTo>
                    <a:pt x="145" y="1543"/>
                    <a:pt x="25" y="1808"/>
                    <a:pt x="1" y="2073"/>
                  </a:cubicBezTo>
                  <a:lnTo>
                    <a:pt x="2699" y="2073"/>
                  </a:lnTo>
                  <a:cubicBezTo>
                    <a:pt x="2699" y="1784"/>
                    <a:pt x="2555" y="1519"/>
                    <a:pt x="2338" y="1350"/>
                  </a:cubicBezTo>
                  <a:cubicBezTo>
                    <a:pt x="2386" y="1230"/>
                    <a:pt x="2386" y="1182"/>
                    <a:pt x="2386" y="1037"/>
                  </a:cubicBezTo>
                  <a:cubicBezTo>
                    <a:pt x="2386" y="459"/>
                    <a:pt x="1904" y="1"/>
                    <a:pt x="1326" y="1"/>
                  </a:cubicBezTo>
                  <a:cubicBezTo>
                    <a:pt x="1315" y="0"/>
                    <a:pt x="1305" y="0"/>
                    <a:pt x="1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6"/>
            <p:cNvSpPr/>
            <p:nvPr/>
          </p:nvSpPr>
          <p:spPr>
            <a:xfrm>
              <a:off x="13908800" y="4673950"/>
              <a:ext cx="330150" cy="109200"/>
            </a:xfrm>
            <a:custGeom>
              <a:avLst/>
              <a:gdLst/>
              <a:ahLst/>
              <a:cxnLst/>
              <a:rect l="l" t="t" r="r" b="b"/>
              <a:pathLst>
                <a:path w="13206" h="4368" extrusionOk="0">
                  <a:moveTo>
                    <a:pt x="4825" y="1"/>
                  </a:moveTo>
                  <a:cubicBezTo>
                    <a:pt x="4241" y="1"/>
                    <a:pt x="3665" y="192"/>
                    <a:pt x="3229" y="584"/>
                  </a:cubicBezTo>
                  <a:lnTo>
                    <a:pt x="2771" y="994"/>
                  </a:lnTo>
                  <a:cubicBezTo>
                    <a:pt x="2603" y="1114"/>
                    <a:pt x="2410" y="1186"/>
                    <a:pt x="2217" y="1186"/>
                  </a:cubicBezTo>
                  <a:lnTo>
                    <a:pt x="603" y="1186"/>
                  </a:lnTo>
                  <a:cubicBezTo>
                    <a:pt x="265" y="1186"/>
                    <a:pt x="0" y="1451"/>
                    <a:pt x="0" y="1789"/>
                  </a:cubicBezTo>
                  <a:lnTo>
                    <a:pt x="0" y="3933"/>
                  </a:lnTo>
                  <a:cubicBezTo>
                    <a:pt x="0" y="4174"/>
                    <a:pt x="193" y="4367"/>
                    <a:pt x="434" y="4367"/>
                  </a:cubicBezTo>
                  <a:lnTo>
                    <a:pt x="9736" y="4367"/>
                  </a:lnTo>
                  <a:cubicBezTo>
                    <a:pt x="10266" y="4367"/>
                    <a:pt x="10772" y="4126"/>
                    <a:pt x="11109" y="3717"/>
                  </a:cubicBezTo>
                  <a:lnTo>
                    <a:pt x="12892" y="1548"/>
                  </a:lnTo>
                  <a:cubicBezTo>
                    <a:pt x="13182" y="1210"/>
                    <a:pt x="13206" y="753"/>
                    <a:pt x="12844" y="487"/>
                  </a:cubicBezTo>
                  <a:cubicBezTo>
                    <a:pt x="12820" y="487"/>
                    <a:pt x="12820" y="487"/>
                    <a:pt x="12820" y="463"/>
                  </a:cubicBezTo>
                  <a:cubicBezTo>
                    <a:pt x="12643" y="349"/>
                    <a:pt x="12474" y="297"/>
                    <a:pt x="12323" y="297"/>
                  </a:cubicBezTo>
                  <a:cubicBezTo>
                    <a:pt x="12125" y="297"/>
                    <a:pt x="11955" y="385"/>
                    <a:pt x="11832" y="536"/>
                  </a:cubicBezTo>
                  <a:lnTo>
                    <a:pt x="10097" y="2608"/>
                  </a:lnTo>
                  <a:cubicBezTo>
                    <a:pt x="10025" y="2704"/>
                    <a:pt x="9904" y="2753"/>
                    <a:pt x="9784" y="2753"/>
                  </a:cubicBezTo>
                  <a:lnTo>
                    <a:pt x="5904" y="2753"/>
                  </a:lnTo>
                  <a:cubicBezTo>
                    <a:pt x="5832" y="2753"/>
                    <a:pt x="5760" y="2729"/>
                    <a:pt x="5711" y="2680"/>
                  </a:cubicBezTo>
                  <a:cubicBezTo>
                    <a:pt x="5422" y="2343"/>
                    <a:pt x="5663" y="1957"/>
                    <a:pt x="5976" y="1957"/>
                  </a:cubicBezTo>
                  <a:lnTo>
                    <a:pt x="9061" y="1957"/>
                  </a:lnTo>
                  <a:cubicBezTo>
                    <a:pt x="9904" y="1909"/>
                    <a:pt x="9904" y="728"/>
                    <a:pt x="9061" y="680"/>
                  </a:cubicBezTo>
                  <a:lnTo>
                    <a:pt x="7085" y="680"/>
                  </a:lnTo>
                  <a:cubicBezTo>
                    <a:pt x="6964" y="680"/>
                    <a:pt x="6820" y="656"/>
                    <a:pt x="6699" y="608"/>
                  </a:cubicBezTo>
                  <a:lnTo>
                    <a:pt x="5952" y="246"/>
                  </a:lnTo>
                  <a:cubicBezTo>
                    <a:pt x="5598" y="84"/>
                    <a:pt x="5210" y="1"/>
                    <a:pt x="4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66"/>
          <p:cNvGrpSpPr/>
          <p:nvPr/>
        </p:nvGrpSpPr>
        <p:grpSpPr>
          <a:xfrm>
            <a:off x="1138506" y="2159613"/>
            <a:ext cx="432786" cy="454524"/>
            <a:chOff x="9726650" y="5023500"/>
            <a:chExt cx="312075" cy="327750"/>
          </a:xfrm>
        </p:grpSpPr>
        <p:sp>
          <p:nvSpPr>
            <p:cNvPr id="770" name="Google Shape;770;p66"/>
            <p:cNvSpPr/>
            <p:nvPr/>
          </p:nvSpPr>
          <p:spPr>
            <a:xfrm>
              <a:off x="9861600" y="5069275"/>
              <a:ext cx="22300" cy="23525"/>
            </a:xfrm>
            <a:custGeom>
              <a:avLst/>
              <a:gdLst/>
              <a:ahLst/>
              <a:cxnLst/>
              <a:rect l="l" t="t" r="r" b="b"/>
              <a:pathLst>
                <a:path w="892" h="941" extrusionOk="0">
                  <a:moveTo>
                    <a:pt x="0" y="1"/>
                  </a:moveTo>
                  <a:lnTo>
                    <a:pt x="0" y="1"/>
                  </a:lnTo>
                  <a:cubicBezTo>
                    <a:pt x="313" y="217"/>
                    <a:pt x="530" y="555"/>
                    <a:pt x="554" y="940"/>
                  </a:cubicBezTo>
                  <a:lnTo>
                    <a:pt x="747" y="772"/>
                  </a:lnTo>
                  <a:cubicBezTo>
                    <a:pt x="868" y="651"/>
                    <a:pt x="892" y="507"/>
                    <a:pt x="844" y="362"/>
                  </a:cubicBezTo>
                  <a:cubicBezTo>
                    <a:pt x="795" y="193"/>
                    <a:pt x="675" y="97"/>
                    <a:pt x="530" y="7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6"/>
            <p:cNvSpPr/>
            <p:nvPr/>
          </p:nvSpPr>
          <p:spPr>
            <a:xfrm>
              <a:off x="9758575" y="5084025"/>
              <a:ext cx="236175" cy="267225"/>
            </a:xfrm>
            <a:custGeom>
              <a:avLst/>
              <a:gdLst/>
              <a:ahLst/>
              <a:cxnLst/>
              <a:rect l="l" t="t" r="r" b="b"/>
              <a:pathLst>
                <a:path w="9447" h="10689" extrusionOk="0">
                  <a:moveTo>
                    <a:pt x="3407" y="1"/>
                  </a:moveTo>
                  <a:cubicBezTo>
                    <a:pt x="3175" y="1"/>
                    <a:pt x="2940" y="158"/>
                    <a:pt x="2916" y="471"/>
                  </a:cubicBezTo>
                  <a:lnTo>
                    <a:pt x="2916" y="6061"/>
                  </a:lnTo>
                  <a:cubicBezTo>
                    <a:pt x="2916" y="6230"/>
                    <a:pt x="2796" y="6399"/>
                    <a:pt x="2627" y="6447"/>
                  </a:cubicBezTo>
                  <a:cubicBezTo>
                    <a:pt x="2592" y="6457"/>
                    <a:pt x="2556" y="6462"/>
                    <a:pt x="2519" y="6462"/>
                  </a:cubicBezTo>
                  <a:cubicBezTo>
                    <a:pt x="2382" y="6462"/>
                    <a:pt x="2245" y="6393"/>
                    <a:pt x="2169" y="6278"/>
                  </a:cubicBezTo>
                  <a:lnTo>
                    <a:pt x="1422" y="5073"/>
                  </a:lnTo>
                  <a:cubicBezTo>
                    <a:pt x="1278" y="4857"/>
                    <a:pt x="1061" y="4688"/>
                    <a:pt x="796" y="4640"/>
                  </a:cubicBezTo>
                  <a:cubicBezTo>
                    <a:pt x="721" y="4617"/>
                    <a:pt x="644" y="4606"/>
                    <a:pt x="566" y="4606"/>
                  </a:cubicBezTo>
                  <a:cubicBezTo>
                    <a:pt x="393" y="4606"/>
                    <a:pt x="215" y="4660"/>
                    <a:pt x="49" y="4760"/>
                  </a:cubicBezTo>
                  <a:lnTo>
                    <a:pt x="0" y="4784"/>
                  </a:lnTo>
                  <a:cubicBezTo>
                    <a:pt x="458" y="5652"/>
                    <a:pt x="1687" y="7917"/>
                    <a:pt x="2266" y="9146"/>
                  </a:cubicBezTo>
                  <a:cubicBezTo>
                    <a:pt x="2266" y="9170"/>
                    <a:pt x="2290" y="9194"/>
                    <a:pt x="2290" y="9218"/>
                  </a:cubicBezTo>
                  <a:cubicBezTo>
                    <a:pt x="2723" y="10110"/>
                    <a:pt x="3639" y="10688"/>
                    <a:pt x="4651" y="10688"/>
                  </a:cubicBezTo>
                  <a:lnTo>
                    <a:pt x="6724" y="10688"/>
                  </a:lnTo>
                  <a:cubicBezTo>
                    <a:pt x="6737" y="10688"/>
                    <a:pt x="6751" y="10689"/>
                    <a:pt x="6765" y="10689"/>
                  </a:cubicBezTo>
                  <a:cubicBezTo>
                    <a:pt x="8193" y="10689"/>
                    <a:pt x="9423" y="9446"/>
                    <a:pt x="9423" y="8013"/>
                  </a:cubicBezTo>
                  <a:lnTo>
                    <a:pt x="9447" y="5170"/>
                  </a:lnTo>
                  <a:lnTo>
                    <a:pt x="9447" y="4495"/>
                  </a:lnTo>
                  <a:cubicBezTo>
                    <a:pt x="9447" y="4206"/>
                    <a:pt x="9206" y="3965"/>
                    <a:pt x="8917" y="3965"/>
                  </a:cubicBezTo>
                  <a:cubicBezTo>
                    <a:pt x="8627" y="3965"/>
                    <a:pt x="8411" y="4206"/>
                    <a:pt x="8411" y="4495"/>
                  </a:cubicBezTo>
                  <a:lnTo>
                    <a:pt x="8411" y="5194"/>
                  </a:lnTo>
                  <a:cubicBezTo>
                    <a:pt x="8398" y="5459"/>
                    <a:pt x="8200" y="5592"/>
                    <a:pt x="8001" y="5592"/>
                  </a:cubicBezTo>
                  <a:cubicBezTo>
                    <a:pt x="7802" y="5592"/>
                    <a:pt x="7603" y="5459"/>
                    <a:pt x="7591" y="5194"/>
                  </a:cubicBezTo>
                  <a:lnTo>
                    <a:pt x="7591" y="3748"/>
                  </a:lnTo>
                  <a:cubicBezTo>
                    <a:pt x="7567" y="3399"/>
                    <a:pt x="7314" y="3224"/>
                    <a:pt x="7064" y="3224"/>
                  </a:cubicBezTo>
                  <a:cubicBezTo>
                    <a:pt x="6814" y="3224"/>
                    <a:pt x="6567" y="3399"/>
                    <a:pt x="6555" y="3748"/>
                  </a:cubicBezTo>
                  <a:lnTo>
                    <a:pt x="6555" y="5194"/>
                  </a:lnTo>
                  <a:cubicBezTo>
                    <a:pt x="6543" y="5459"/>
                    <a:pt x="6344" y="5592"/>
                    <a:pt x="6145" y="5592"/>
                  </a:cubicBezTo>
                  <a:cubicBezTo>
                    <a:pt x="5947" y="5592"/>
                    <a:pt x="5748" y="5459"/>
                    <a:pt x="5736" y="5194"/>
                  </a:cubicBezTo>
                  <a:lnTo>
                    <a:pt x="5736" y="3314"/>
                  </a:lnTo>
                  <a:cubicBezTo>
                    <a:pt x="5712" y="2965"/>
                    <a:pt x="5459" y="2790"/>
                    <a:pt x="5209" y="2790"/>
                  </a:cubicBezTo>
                  <a:cubicBezTo>
                    <a:pt x="4959" y="2790"/>
                    <a:pt x="4712" y="2965"/>
                    <a:pt x="4699" y="3314"/>
                  </a:cubicBezTo>
                  <a:lnTo>
                    <a:pt x="4699" y="5194"/>
                  </a:lnTo>
                  <a:cubicBezTo>
                    <a:pt x="4687" y="5459"/>
                    <a:pt x="4489" y="5592"/>
                    <a:pt x="4290" y="5592"/>
                  </a:cubicBezTo>
                  <a:cubicBezTo>
                    <a:pt x="4091" y="5592"/>
                    <a:pt x="3892" y="5459"/>
                    <a:pt x="3880" y="5194"/>
                  </a:cubicBezTo>
                  <a:lnTo>
                    <a:pt x="3880" y="471"/>
                  </a:lnTo>
                  <a:cubicBezTo>
                    <a:pt x="3868" y="158"/>
                    <a:pt x="3639" y="1"/>
                    <a:pt x="3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6"/>
            <p:cNvSpPr/>
            <p:nvPr/>
          </p:nvSpPr>
          <p:spPr>
            <a:xfrm>
              <a:off x="9726650" y="5023500"/>
              <a:ext cx="106650" cy="147425"/>
            </a:xfrm>
            <a:custGeom>
              <a:avLst/>
              <a:gdLst/>
              <a:ahLst/>
              <a:cxnLst/>
              <a:rect l="l" t="t" r="r" b="b"/>
              <a:pathLst>
                <a:path w="4266" h="5897" extrusionOk="0">
                  <a:moveTo>
                    <a:pt x="3181" y="0"/>
                  </a:moveTo>
                  <a:cubicBezTo>
                    <a:pt x="3037" y="0"/>
                    <a:pt x="2892" y="96"/>
                    <a:pt x="2820" y="217"/>
                  </a:cubicBezTo>
                  <a:lnTo>
                    <a:pt x="2121" y="1639"/>
                  </a:lnTo>
                  <a:cubicBezTo>
                    <a:pt x="2097" y="1663"/>
                    <a:pt x="2049" y="1711"/>
                    <a:pt x="2000" y="1711"/>
                  </a:cubicBezTo>
                  <a:lnTo>
                    <a:pt x="458" y="1928"/>
                  </a:lnTo>
                  <a:cubicBezTo>
                    <a:pt x="121" y="1976"/>
                    <a:pt x="0" y="2410"/>
                    <a:pt x="241" y="2651"/>
                  </a:cubicBezTo>
                  <a:lnTo>
                    <a:pt x="1350" y="3735"/>
                  </a:lnTo>
                  <a:cubicBezTo>
                    <a:pt x="1398" y="3759"/>
                    <a:pt x="1398" y="3808"/>
                    <a:pt x="1398" y="3856"/>
                  </a:cubicBezTo>
                  <a:lnTo>
                    <a:pt x="1133" y="5398"/>
                  </a:lnTo>
                  <a:cubicBezTo>
                    <a:pt x="1094" y="5671"/>
                    <a:pt x="1307" y="5896"/>
                    <a:pt x="1555" y="5896"/>
                  </a:cubicBezTo>
                  <a:cubicBezTo>
                    <a:pt x="1614" y="5896"/>
                    <a:pt x="1675" y="5884"/>
                    <a:pt x="1735" y="5856"/>
                  </a:cubicBezTo>
                  <a:lnTo>
                    <a:pt x="3109" y="5109"/>
                  </a:lnTo>
                  <a:cubicBezTo>
                    <a:pt x="3133" y="5097"/>
                    <a:pt x="3157" y="5091"/>
                    <a:pt x="3181" y="5091"/>
                  </a:cubicBezTo>
                  <a:cubicBezTo>
                    <a:pt x="3205" y="5091"/>
                    <a:pt x="3229" y="5097"/>
                    <a:pt x="3253" y="5109"/>
                  </a:cubicBezTo>
                  <a:lnTo>
                    <a:pt x="3374" y="5181"/>
                  </a:lnTo>
                  <a:lnTo>
                    <a:pt x="3374" y="2892"/>
                  </a:lnTo>
                  <a:cubicBezTo>
                    <a:pt x="3374" y="2338"/>
                    <a:pt x="3759" y="1856"/>
                    <a:pt x="4266" y="1663"/>
                  </a:cubicBezTo>
                  <a:lnTo>
                    <a:pt x="3543" y="217"/>
                  </a:lnTo>
                  <a:cubicBezTo>
                    <a:pt x="3470" y="96"/>
                    <a:pt x="3326" y="0"/>
                    <a:pt x="3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6"/>
            <p:cNvSpPr/>
            <p:nvPr/>
          </p:nvSpPr>
          <p:spPr>
            <a:xfrm>
              <a:off x="9940500" y="5023650"/>
              <a:ext cx="98225" cy="92475"/>
            </a:xfrm>
            <a:custGeom>
              <a:avLst/>
              <a:gdLst/>
              <a:ahLst/>
              <a:cxnLst/>
              <a:rect l="l" t="t" r="r" b="b"/>
              <a:pathLst>
                <a:path w="3929" h="3699" extrusionOk="0">
                  <a:moveTo>
                    <a:pt x="1965" y="0"/>
                  </a:moveTo>
                  <a:cubicBezTo>
                    <a:pt x="1862" y="0"/>
                    <a:pt x="1760" y="54"/>
                    <a:pt x="1712" y="163"/>
                  </a:cubicBezTo>
                  <a:lnTo>
                    <a:pt x="1302" y="1006"/>
                  </a:lnTo>
                  <a:cubicBezTo>
                    <a:pt x="1278" y="1030"/>
                    <a:pt x="1254" y="1054"/>
                    <a:pt x="1206" y="1054"/>
                  </a:cubicBezTo>
                  <a:lnTo>
                    <a:pt x="290" y="1199"/>
                  </a:lnTo>
                  <a:cubicBezTo>
                    <a:pt x="194" y="1199"/>
                    <a:pt x="121" y="1247"/>
                    <a:pt x="73" y="1319"/>
                  </a:cubicBezTo>
                  <a:cubicBezTo>
                    <a:pt x="1" y="1440"/>
                    <a:pt x="25" y="1585"/>
                    <a:pt x="121" y="1681"/>
                  </a:cubicBezTo>
                  <a:lnTo>
                    <a:pt x="796" y="2332"/>
                  </a:lnTo>
                  <a:cubicBezTo>
                    <a:pt x="820" y="2356"/>
                    <a:pt x="820" y="2404"/>
                    <a:pt x="820" y="2428"/>
                  </a:cubicBezTo>
                  <a:lnTo>
                    <a:pt x="676" y="3368"/>
                  </a:lnTo>
                  <a:cubicBezTo>
                    <a:pt x="652" y="3440"/>
                    <a:pt x="676" y="3536"/>
                    <a:pt x="724" y="3609"/>
                  </a:cubicBezTo>
                  <a:cubicBezTo>
                    <a:pt x="782" y="3667"/>
                    <a:pt x="858" y="3699"/>
                    <a:pt x="936" y="3699"/>
                  </a:cubicBezTo>
                  <a:cubicBezTo>
                    <a:pt x="987" y="3699"/>
                    <a:pt x="1038" y="3685"/>
                    <a:pt x="1085" y="3657"/>
                  </a:cubicBezTo>
                  <a:lnTo>
                    <a:pt x="1905" y="3223"/>
                  </a:lnTo>
                  <a:lnTo>
                    <a:pt x="2025" y="3223"/>
                  </a:lnTo>
                  <a:lnTo>
                    <a:pt x="2844" y="3657"/>
                  </a:lnTo>
                  <a:cubicBezTo>
                    <a:pt x="2892" y="3685"/>
                    <a:pt x="2943" y="3699"/>
                    <a:pt x="2994" y="3699"/>
                  </a:cubicBezTo>
                  <a:cubicBezTo>
                    <a:pt x="3072" y="3699"/>
                    <a:pt x="3148" y="3667"/>
                    <a:pt x="3206" y="3609"/>
                  </a:cubicBezTo>
                  <a:cubicBezTo>
                    <a:pt x="3254" y="3536"/>
                    <a:pt x="3278" y="3440"/>
                    <a:pt x="3254" y="3368"/>
                  </a:cubicBezTo>
                  <a:lnTo>
                    <a:pt x="3110" y="2452"/>
                  </a:lnTo>
                  <a:cubicBezTo>
                    <a:pt x="3110" y="2404"/>
                    <a:pt x="3110" y="2380"/>
                    <a:pt x="3134" y="2332"/>
                  </a:cubicBezTo>
                  <a:lnTo>
                    <a:pt x="3808" y="1681"/>
                  </a:lnTo>
                  <a:cubicBezTo>
                    <a:pt x="3905" y="1585"/>
                    <a:pt x="3929" y="1440"/>
                    <a:pt x="3857" y="1319"/>
                  </a:cubicBezTo>
                  <a:cubicBezTo>
                    <a:pt x="3808" y="1247"/>
                    <a:pt x="3736" y="1199"/>
                    <a:pt x="3640" y="1199"/>
                  </a:cubicBezTo>
                  <a:lnTo>
                    <a:pt x="2724" y="1054"/>
                  </a:lnTo>
                  <a:cubicBezTo>
                    <a:pt x="2676" y="1054"/>
                    <a:pt x="2652" y="1030"/>
                    <a:pt x="2628" y="1006"/>
                  </a:cubicBezTo>
                  <a:lnTo>
                    <a:pt x="2218" y="163"/>
                  </a:lnTo>
                  <a:cubicBezTo>
                    <a:pt x="2170" y="54"/>
                    <a:pt x="2067" y="0"/>
                    <a:pt x="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66"/>
          <p:cNvGrpSpPr/>
          <p:nvPr/>
        </p:nvGrpSpPr>
        <p:grpSpPr>
          <a:xfrm>
            <a:off x="1861843" y="2160379"/>
            <a:ext cx="415949" cy="453442"/>
            <a:chOff x="10156175" y="5037950"/>
            <a:chExt cx="300650" cy="327750"/>
          </a:xfrm>
        </p:grpSpPr>
        <p:sp>
          <p:nvSpPr>
            <p:cNvPr id="775" name="Google Shape;775;p66"/>
            <p:cNvSpPr/>
            <p:nvPr/>
          </p:nvSpPr>
          <p:spPr>
            <a:xfrm>
              <a:off x="10322450" y="5165575"/>
              <a:ext cx="134375" cy="200125"/>
            </a:xfrm>
            <a:custGeom>
              <a:avLst/>
              <a:gdLst/>
              <a:ahLst/>
              <a:cxnLst/>
              <a:rect l="l" t="t" r="r" b="b"/>
              <a:pathLst>
                <a:path w="5375" h="8005" extrusionOk="0">
                  <a:moveTo>
                    <a:pt x="1123" y="1"/>
                  </a:moveTo>
                  <a:cubicBezTo>
                    <a:pt x="1014" y="1"/>
                    <a:pt x="907" y="49"/>
                    <a:pt x="844" y="149"/>
                  </a:cubicBezTo>
                  <a:cubicBezTo>
                    <a:pt x="820" y="173"/>
                    <a:pt x="820" y="173"/>
                    <a:pt x="820" y="197"/>
                  </a:cubicBezTo>
                  <a:lnTo>
                    <a:pt x="1" y="1691"/>
                  </a:lnTo>
                  <a:lnTo>
                    <a:pt x="676" y="2920"/>
                  </a:lnTo>
                  <a:lnTo>
                    <a:pt x="3447" y="8005"/>
                  </a:lnTo>
                  <a:lnTo>
                    <a:pt x="5037" y="8005"/>
                  </a:lnTo>
                  <a:cubicBezTo>
                    <a:pt x="5254" y="8005"/>
                    <a:pt x="5375" y="7788"/>
                    <a:pt x="5278" y="7595"/>
                  </a:cubicBezTo>
                  <a:lnTo>
                    <a:pt x="1447" y="197"/>
                  </a:lnTo>
                  <a:cubicBezTo>
                    <a:pt x="1423" y="173"/>
                    <a:pt x="1423" y="149"/>
                    <a:pt x="1399" y="125"/>
                  </a:cubicBezTo>
                  <a:cubicBezTo>
                    <a:pt x="1329" y="43"/>
                    <a:pt x="1225"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6"/>
            <p:cNvSpPr/>
            <p:nvPr/>
          </p:nvSpPr>
          <p:spPr>
            <a:xfrm>
              <a:off x="10261000" y="5037950"/>
              <a:ext cx="170525" cy="97625"/>
            </a:xfrm>
            <a:custGeom>
              <a:avLst/>
              <a:gdLst/>
              <a:ahLst/>
              <a:cxnLst/>
              <a:rect l="l" t="t" r="r" b="b"/>
              <a:pathLst>
                <a:path w="6821" h="3905" extrusionOk="0">
                  <a:moveTo>
                    <a:pt x="386" y="0"/>
                  </a:moveTo>
                  <a:cubicBezTo>
                    <a:pt x="170" y="0"/>
                    <a:pt x="1" y="169"/>
                    <a:pt x="1" y="386"/>
                  </a:cubicBezTo>
                  <a:lnTo>
                    <a:pt x="1" y="3880"/>
                  </a:lnTo>
                  <a:cubicBezTo>
                    <a:pt x="97" y="3832"/>
                    <a:pt x="242" y="3784"/>
                    <a:pt x="386" y="3784"/>
                  </a:cubicBezTo>
                  <a:cubicBezTo>
                    <a:pt x="507" y="3784"/>
                    <a:pt x="652" y="3832"/>
                    <a:pt x="772" y="3904"/>
                  </a:cubicBezTo>
                  <a:lnTo>
                    <a:pt x="772" y="2723"/>
                  </a:lnTo>
                  <a:lnTo>
                    <a:pt x="2121" y="2723"/>
                  </a:lnTo>
                  <a:lnTo>
                    <a:pt x="1953" y="3254"/>
                  </a:lnTo>
                  <a:cubicBezTo>
                    <a:pt x="1929" y="3350"/>
                    <a:pt x="1953" y="3446"/>
                    <a:pt x="1977" y="3519"/>
                  </a:cubicBezTo>
                  <a:cubicBezTo>
                    <a:pt x="2049" y="3663"/>
                    <a:pt x="2170" y="3760"/>
                    <a:pt x="2338" y="3760"/>
                  </a:cubicBezTo>
                  <a:lnTo>
                    <a:pt x="6290" y="3760"/>
                  </a:lnTo>
                  <a:cubicBezTo>
                    <a:pt x="6652" y="3760"/>
                    <a:pt x="6821" y="3278"/>
                    <a:pt x="6507" y="3061"/>
                  </a:cubicBezTo>
                  <a:lnTo>
                    <a:pt x="5760" y="2434"/>
                  </a:lnTo>
                  <a:cubicBezTo>
                    <a:pt x="5712" y="2386"/>
                    <a:pt x="5712" y="2314"/>
                    <a:pt x="5760" y="2290"/>
                  </a:cubicBezTo>
                  <a:lnTo>
                    <a:pt x="6555" y="1639"/>
                  </a:lnTo>
                  <a:cubicBezTo>
                    <a:pt x="6813" y="1405"/>
                    <a:pt x="6638" y="987"/>
                    <a:pt x="6317" y="987"/>
                  </a:cubicBezTo>
                  <a:cubicBezTo>
                    <a:pt x="6308" y="987"/>
                    <a:pt x="6299" y="988"/>
                    <a:pt x="6290" y="988"/>
                  </a:cubicBezTo>
                  <a:lnTo>
                    <a:pt x="4097" y="988"/>
                  </a:lnTo>
                  <a:lnTo>
                    <a:pt x="4218" y="506"/>
                  </a:lnTo>
                  <a:cubicBezTo>
                    <a:pt x="4242" y="410"/>
                    <a:pt x="4242" y="314"/>
                    <a:pt x="4218" y="241"/>
                  </a:cubicBezTo>
                  <a:cubicBezTo>
                    <a:pt x="4146" y="97"/>
                    <a:pt x="4001" y="0"/>
                    <a:pt x="3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6"/>
            <p:cNvSpPr/>
            <p:nvPr/>
          </p:nvSpPr>
          <p:spPr>
            <a:xfrm>
              <a:off x="10218225" y="5154675"/>
              <a:ext cx="103050" cy="139975"/>
            </a:xfrm>
            <a:custGeom>
              <a:avLst/>
              <a:gdLst/>
              <a:ahLst/>
              <a:cxnLst/>
              <a:rect l="l" t="t" r="r" b="b"/>
              <a:pathLst>
                <a:path w="4122" h="5599" extrusionOk="0">
                  <a:moveTo>
                    <a:pt x="2085" y="0"/>
                  </a:moveTo>
                  <a:cubicBezTo>
                    <a:pt x="1959" y="0"/>
                    <a:pt x="1832" y="67"/>
                    <a:pt x="1760" y="199"/>
                  </a:cubicBezTo>
                  <a:lnTo>
                    <a:pt x="1" y="3669"/>
                  </a:lnTo>
                  <a:lnTo>
                    <a:pt x="1" y="5091"/>
                  </a:lnTo>
                  <a:cubicBezTo>
                    <a:pt x="1" y="5356"/>
                    <a:pt x="218" y="5597"/>
                    <a:pt x="507" y="5597"/>
                  </a:cubicBezTo>
                  <a:cubicBezTo>
                    <a:pt x="520" y="5598"/>
                    <a:pt x="534" y="5599"/>
                    <a:pt x="547" y="5599"/>
                  </a:cubicBezTo>
                  <a:cubicBezTo>
                    <a:pt x="816" y="5599"/>
                    <a:pt x="1013" y="5367"/>
                    <a:pt x="1013" y="5091"/>
                  </a:cubicBezTo>
                  <a:lnTo>
                    <a:pt x="1013" y="3501"/>
                  </a:lnTo>
                  <a:cubicBezTo>
                    <a:pt x="1013" y="2898"/>
                    <a:pt x="1519" y="2392"/>
                    <a:pt x="2122" y="2392"/>
                  </a:cubicBezTo>
                  <a:cubicBezTo>
                    <a:pt x="2724" y="2392"/>
                    <a:pt x="3206" y="2874"/>
                    <a:pt x="3206" y="3476"/>
                  </a:cubicBezTo>
                  <a:lnTo>
                    <a:pt x="3206" y="3597"/>
                  </a:lnTo>
                  <a:cubicBezTo>
                    <a:pt x="3206" y="3910"/>
                    <a:pt x="3434" y="4074"/>
                    <a:pt x="3663" y="4074"/>
                  </a:cubicBezTo>
                  <a:cubicBezTo>
                    <a:pt x="3875" y="4074"/>
                    <a:pt x="4087" y="3934"/>
                    <a:pt x="4122" y="3645"/>
                  </a:cubicBezTo>
                  <a:lnTo>
                    <a:pt x="2411" y="199"/>
                  </a:lnTo>
                  <a:cubicBezTo>
                    <a:pt x="2338" y="67"/>
                    <a:pt x="2212" y="0"/>
                    <a:pt x="2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6"/>
            <p:cNvSpPr/>
            <p:nvPr/>
          </p:nvSpPr>
          <p:spPr>
            <a:xfrm>
              <a:off x="10156175" y="5233675"/>
              <a:ext cx="230175" cy="132025"/>
            </a:xfrm>
            <a:custGeom>
              <a:avLst/>
              <a:gdLst/>
              <a:ahLst/>
              <a:cxnLst/>
              <a:rect l="l" t="t" r="r" b="b"/>
              <a:pathLst>
                <a:path w="9207" h="5281" extrusionOk="0">
                  <a:moveTo>
                    <a:pt x="4585" y="0"/>
                  </a:moveTo>
                  <a:cubicBezTo>
                    <a:pt x="4430" y="0"/>
                    <a:pt x="4278" y="103"/>
                    <a:pt x="4266" y="316"/>
                  </a:cubicBezTo>
                  <a:lnTo>
                    <a:pt x="4266" y="1907"/>
                  </a:lnTo>
                  <a:cubicBezTo>
                    <a:pt x="4242" y="2768"/>
                    <a:pt x="3619" y="3202"/>
                    <a:pt x="2997" y="3202"/>
                  </a:cubicBezTo>
                  <a:cubicBezTo>
                    <a:pt x="2384" y="3202"/>
                    <a:pt x="1772" y="2780"/>
                    <a:pt x="1736" y="1931"/>
                  </a:cubicBezTo>
                  <a:lnTo>
                    <a:pt x="1736" y="1907"/>
                  </a:lnTo>
                  <a:lnTo>
                    <a:pt x="97" y="4871"/>
                  </a:lnTo>
                  <a:cubicBezTo>
                    <a:pt x="1" y="5040"/>
                    <a:pt x="145" y="5281"/>
                    <a:pt x="362" y="5281"/>
                  </a:cubicBezTo>
                  <a:lnTo>
                    <a:pt x="9206" y="5281"/>
                  </a:lnTo>
                  <a:lnTo>
                    <a:pt x="7037" y="1280"/>
                  </a:lnTo>
                  <a:cubicBezTo>
                    <a:pt x="6834" y="1506"/>
                    <a:pt x="6526" y="1668"/>
                    <a:pt x="6191" y="1668"/>
                  </a:cubicBezTo>
                  <a:cubicBezTo>
                    <a:pt x="6168" y="1668"/>
                    <a:pt x="6145" y="1667"/>
                    <a:pt x="6122" y="1666"/>
                  </a:cubicBezTo>
                  <a:cubicBezTo>
                    <a:pt x="5447" y="1666"/>
                    <a:pt x="4917" y="1112"/>
                    <a:pt x="4917" y="413"/>
                  </a:cubicBezTo>
                  <a:lnTo>
                    <a:pt x="4917" y="316"/>
                  </a:lnTo>
                  <a:cubicBezTo>
                    <a:pt x="4905" y="109"/>
                    <a:pt x="4744" y="0"/>
                    <a:pt x="4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66"/>
          <p:cNvGrpSpPr/>
          <p:nvPr/>
        </p:nvGrpSpPr>
        <p:grpSpPr>
          <a:xfrm>
            <a:off x="2557177" y="2159541"/>
            <a:ext cx="455093" cy="454296"/>
            <a:chOff x="10626100" y="5030725"/>
            <a:chExt cx="328350" cy="327775"/>
          </a:xfrm>
        </p:grpSpPr>
        <p:sp>
          <p:nvSpPr>
            <p:cNvPr id="780" name="Google Shape;780;p66"/>
            <p:cNvSpPr/>
            <p:nvPr/>
          </p:nvSpPr>
          <p:spPr>
            <a:xfrm>
              <a:off x="10626100" y="5030725"/>
              <a:ext cx="198650" cy="198825"/>
            </a:xfrm>
            <a:custGeom>
              <a:avLst/>
              <a:gdLst/>
              <a:ahLst/>
              <a:cxnLst/>
              <a:rect l="l" t="t" r="r" b="b"/>
              <a:pathLst>
                <a:path w="7946" h="7953" extrusionOk="0">
                  <a:moveTo>
                    <a:pt x="3783" y="0"/>
                  </a:moveTo>
                  <a:cubicBezTo>
                    <a:pt x="3277" y="0"/>
                    <a:pt x="2964" y="579"/>
                    <a:pt x="3229" y="1012"/>
                  </a:cubicBezTo>
                  <a:cubicBezTo>
                    <a:pt x="3398" y="1302"/>
                    <a:pt x="3205" y="1663"/>
                    <a:pt x="2844" y="1663"/>
                  </a:cubicBezTo>
                  <a:lnTo>
                    <a:pt x="1759" y="1663"/>
                  </a:lnTo>
                  <a:cubicBezTo>
                    <a:pt x="1663" y="1663"/>
                    <a:pt x="1591" y="1759"/>
                    <a:pt x="1591" y="1856"/>
                  </a:cubicBezTo>
                  <a:lnTo>
                    <a:pt x="1591" y="2964"/>
                  </a:lnTo>
                  <a:cubicBezTo>
                    <a:pt x="1591" y="3085"/>
                    <a:pt x="1542" y="3205"/>
                    <a:pt x="1446" y="3278"/>
                  </a:cubicBezTo>
                  <a:cubicBezTo>
                    <a:pt x="1369" y="3370"/>
                    <a:pt x="1252" y="3413"/>
                    <a:pt x="1140" y="3413"/>
                  </a:cubicBezTo>
                  <a:cubicBezTo>
                    <a:pt x="1077" y="3413"/>
                    <a:pt x="1016" y="3400"/>
                    <a:pt x="964" y="3374"/>
                  </a:cubicBezTo>
                  <a:cubicBezTo>
                    <a:pt x="892" y="3326"/>
                    <a:pt x="843" y="3302"/>
                    <a:pt x="795" y="3302"/>
                  </a:cubicBezTo>
                  <a:cubicBezTo>
                    <a:pt x="753" y="3295"/>
                    <a:pt x="712" y="3291"/>
                    <a:pt x="671" y="3291"/>
                  </a:cubicBezTo>
                  <a:cubicBezTo>
                    <a:pt x="295" y="3291"/>
                    <a:pt x="0" y="3582"/>
                    <a:pt x="0" y="3952"/>
                  </a:cubicBezTo>
                  <a:cubicBezTo>
                    <a:pt x="0" y="4322"/>
                    <a:pt x="295" y="4613"/>
                    <a:pt x="671" y="4613"/>
                  </a:cubicBezTo>
                  <a:cubicBezTo>
                    <a:pt x="712" y="4613"/>
                    <a:pt x="753" y="4610"/>
                    <a:pt x="795" y="4603"/>
                  </a:cubicBezTo>
                  <a:cubicBezTo>
                    <a:pt x="843" y="4603"/>
                    <a:pt x="892" y="4579"/>
                    <a:pt x="964" y="4555"/>
                  </a:cubicBezTo>
                  <a:cubicBezTo>
                    <a:pt x="1022" y="4516"/>
                    <a:pt x="1091" y="4497"/>
                    <a:pt x="1161" y="4497"/>
                  </a:cubicBezTo>
                  <a:cubicBezTo>
                    <a:pt x="1267" y="4497"/>
                    <a:pt x="1374" y="4540"/>
                    <a:pt x="1446" y="4627"/>
                  </a:cubicBezTo>
                  <a:cubicBezTo>
                    <a:pt x="1542" y="4699"/>
                    <a:pt x="1591" y="4820"/>
                    <a:pt x="1591" y="4940"/>
                  </a:cubicBezTo>
                  <a:lnTo>
                    <a:pt x="1591" y="6073"/>
                  </a:lnTo>
                  <a:cubicBezTo>
                    <a:pt x="1591" y="6169"/>
                    <a:pt x="1663" y="6242"/>
                    <a:pt x="1759" y="6242"/>
                  </a:cubicBezTo>
                  <a:lnTo>
                    <a:pt x="2868" y="6242"/>
                  </a:lnTo>
                  <a:cubicBezTo>
                    <a:pt x="3205" y="6242"/>
                    <a:pt x="3422" y="6627"/>
                    <a:pt x="3229" y="6916"/>
                  </a:cubicBezTo>
                  <a:cubicBezTo>
                    <a:pt x="2964" y="7350"/>
                    <a:pt x="3253" y="7952"/>
                    <a:pt x="3783" y="7952"/>
                  </a:cubicBezTo>
                  <a:cubicBezTo>
                    <a:pt x="4289" y="7952"/>
                    <a:pt x="4603" y="7350"/>
                    <a:pt x="4314" y="6916"/>
                  </a:cubicBezTo>
                  <a:cubicBezTo>
                    <a:pt x="4126" y="6635"/>
                    <a:pt x="4326" y="6241"/>
                    <a:pt x="4669" y="6241"/>
                  </a:cubicBezTo>
                  <a:cubicBezTo>
                    <a:pt x="4679" y="6241"/>
                    <a:pt x="4689" y="6241"/>
                    <a:pt x="4699" y="6242"/>
                  </a:cubicBezTo>
                  <a:lnTo>
                    <a:pt x="5952" y="6242"/>
                  </a:lnTo>
                  <a:cubicBezTo>
                    <a:pt x="6049" y="6242"/>
                    <a:pt x="6121" y="6145"/>
                    <a:pt x="6121" y="6049"/>
                  </a:cubicBezTo>
                  <a:lnTo>
                    <a:pt x="6121" y="4772"/>
                  </a:lnTo>
                  <a:cubicBezTo>
                    <a:pt x="6121" y="4509"/>
                    <a:pt x="6333" y="4336"/>
                    <a:pt x="6560" y="4336"/>
                  </a:cubicBezTo>
                  <a:cubicBezTo>
                    <a:pt x="6666" y="4336"/>
                    <a:pt x="6776" y="4374"/>
                    <a:pt x="6868" y="4458"/>
                  </a:cubicBezTo>
                  <a:cubicBezTo>
                    <a:pt x="6990" y="4573"/>
                    <a:pt x="7135" y="4624"/>
                    <a:pt x="7279" y="4624"/>
                  </a:cubicBezTo>
                  <a:cubicBezTo>
                    <a:pt x="7617" y="4624"/>
                    <a:pt x="7945" y="4342"/>
                    <a:pt x="7928" y="3952"/>
                  </a:cubicBezTo>
                  <a:cubicBezTo>
                    <a:pt x="7945" y="3563"/>
                    <a:pt x="7617" y="3281"/>
                    <a:pt x="7279" y="3281"/>
                  </a:cubicBezTo>
                  <a:cubicBezTo>
                    <a:pt x="7135" y="3281"/>
                    <a:pt x="6990" y="3331"/>
                    <a:pt x="6868" y="3446"/>
                  </a:cubicBezTo>
                  <a:cubicBezTo>
                    <a:pt x="6779" y="3528"/>
                    <a:pt x="6674" y="3564"/>
                    <a:pt x="6571" y="3564"/>
                  </a:cubicBezTo>
                  <a:cubicBezTo>
                    <a:pt x="6340" y="3564"/>
                    <a:pt x="6121" y="3383"/>
                    <a:pt x="6121" y="3133"/>
                  </a:cubicBezTo>
                  <a:lnTo>
                    <a:pt x="6121" y="1856"/>
                  </a:lnTo>
                  <a:cubicBezTo>
                    <a:pt x="6121" y="1759"/>
                    <a:pt x="6049" y="1663"/>
                    <a:pt x="5952" y="1663"/>
                  </a:cubicBezTo>
                  <a:lnTo>
                    <a:pt x="4723" y="1663"/>
                  </a:lnTo>
                  <a:cubicBezTo>
                    <a:pt x="4713" y="1664"/>
                    <a:pt x="4703" y="1664"/>
                    <a:pt x="4693" y="1664"/>
                  </a:cubicBezTo>
                  <a:cubicBezTo>
                    <a:pt x="4373" y="1664"/>
                    <a:pt x="4174" y="1293"/>
                    <a:pt x="4338" y="1012"/>
                  </a:cubicBezTo>
                  <a:cubicBezTo>
                    <a:pt x="4603" y="579"/>
                    <a:pt x="4289"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6"/>
            <p:cNvSpPr/>
            <p:nvPr/>
          </p:nvSpPr>
          <p:spPr>
            <a:xfrm>
              <a:off x="10800800" y="5208450"/>
              <a:ext cx="153050" cy="150050"/>
            </a:xfrm>
            <a:custGeom>
              <a:avLst/>
              <a:gdLst/>
              <a:ahLst/>
              <a:cxnLst/>
              <a:rect l="l" t="t" r="r" b="b"/>
              <a:pathLst>
                <a:path w="6122" h="6002" extrusionOk="0">
                  <a:moveTo>
                    <a:pt x="169" y="0"/>
                  </a:moveTo>
                  <a:cubicBezTo>
                    <a:pt x="73" y="0"/>
                    <a:pt x="0" y="72"/>
                    <a:pt x="0" y="169"/>
                  </a:cubicBezTo>
                  <a:lnTo>
                    <a:pt x="0" y="4386"/>
                  </a:lnTo>
                  <a:cubicBezTo>
                    <a:pt x="0" y="4482"/>
                    <a:pt x="73" y="4555"/>
                    <a:pt x="169" y="4555"/>
                  </a:cubicBezTo>
                  <a:lnTo>
                    <a:pt x="1398" y="4555"/>
                  </a:lnTo>
                  <a:cubicBezTo>
                    <a:pt x="1711" y="4555"/>
                    <a:pt x="1928" y="4868"/>
                    <a:pt x="1808" y="5157"/>
                  </a:cubicBezTo>
                  <a:cubicBezTo>
                    <a:pt x="1643" y="5533"/>
                    <a:pt x="1914" y="6001"/>
                    <a:pt x="2331" y="6001"/>
                  </a:cubicBezTo>
                  <a:cubicBezTo>
                    <a:pt x="2341" y="6001"/>
                    <a:pt x="2351" y="6001"/>
                    <a:pt x="2362" y="6000"/>
                  </a:cubicBezTo>
                  <a:cubicBezTo>
                    <a:pt x="2372" y="6001"/>
                    <a:pt x="2383" y="6001"/>
                    <a:pt x="2393" y="6001"/>
                  </a:cubicBezTo>
                  <a:cubicBezTo>
                    <a:pt x="2809" y="6001"/>
                    <a:pt x="3081" y="5533"/>
                    <a:pt x="2916" y="5157"/>
                  </a:cubicBezTo>
                  <a:cubicBezTo>
                    <a:pt x="2820" y="4868"/>
                    <a:pt x="3037" y="4555"/>
                    <a:pt x="3326" y="4555"/>
                  </a:cubicBezTo>
                  <a:lnTo>
                    <a:pt x="4386" y="4555"/>
                  </a:lnTo>
                  <a:cubicBezTo>
                    <a:pt x="4483" y="4555"/>
                    <a:pt x="4555" y="4482"/>
                    <a:pt x="4555" y="4386"/>
                  </a:cubicBezTo>
                  <a:lnTo>
                    <a:pt x="4555" y="3301"/>
                  </a:lnTo>
                  <a:cubicBezTo>
                    <a:pt x="4555" y="3181"/>
                    <a:pt x="4603" y="3060"/>
                    <a:pt x="4699" y="2964"/>
                  </a:cubicBezTo>
                  <a:cubicBezTo>
                    <a:pt x="4784" y="2894"/>
                    <a:pt x="4884" y="2856"/>
                    <a:pt x="4987" y="2856"/>
                  </a:cubicBezTo>
                  <a:cubicBezTo>
                    <a:pt x="5060" y="2856"/>
                    <a:pt x="5135" y="2876"/>
                    <a:pt x="5205" y="2916"/>
                  </a:cubicBezTo>
                  <a:cubicBezTo>
                    <a:pt x="5254" y="2940"/>
                    <a:pt x="5302" y="2964"/>
                    <a:pt x="5350" y="2988"/>
                  </a:cubicBezTo>
                  <a:cubicBezTo>
                    <a:pt x="5410" y="3006"/>
                    <a:pt x="5470" y="3014"/>
                    <a:pt x="5527" y="3014"/>
                  </a:cubicBezTo>
                  <a:cubicBezTo>
                    <a:pt x="5858" y="3014"/>
                    <a:pt x="6121" y="2735"/>
                    <a:pt x="6121" y="2386"/>
                  </a:cubicBezTo>
                  <a:cubicBezTo>
                    <a:pt x="6121" y="2057"/>
                    <a:pt x="5859" y="1781"/>
                    <a:pt x="5528" y="1781"/>
                  </a:cubicBezTo>
                  <a:cubicBezTo>
                    <a:pt x="5470" y="1781"/>
                    <a:pt x="5411" y="1790"/>
                    <a:pt x="5350" y="1807"/>
                  </a:cubicBezTo>
                  <a:cubicBezTo>
                    <a:pt x="5302" y="1807"/>
                    <a:pt x="5254" y="1831"/>
                    <a:pt x="5205" y="1856"/>
                  </a:cubicBezTo>
                  <a:cubicBezTo>
                    <a:pt x="5130" y="1899"/>
                    <a:pt x="5049" y="1923"/>
                    <a:pt x="4968" y="1923"/>
                  </a:cubicBezTo>
                  <a:cubicBezTo>
                    <a:pt x="4868" y="1923"/>
                    <a:pt x="4768" y="1887"/>
                    <a:pt x="4675" y="1807"/>
                  </a:cubicBezTo>
                  <a:cubicBezTo>
                    <a:pt x="4603" y="1735"/>
                    <a:pt x="4555" y="1615"/>
                    <a:pt x="4555" y="1470"/>
                  </a:cubicBezTo>
                  <a:lnTo>
                    <a:pt x="4555" y="169"/>
                  </a:lnTo>
                  <a:cubicBezTo>
                    <a:pt x="4555" y="72"/>
                    <a:pt x="4458" y="0"/>
                    <a:pt x="4362" y="0"/>
                  </a:cubicBezTo>
                  <a:lnTo>
                    <a:pt x="3856" y="0"/>
                  </a:lnTo>
                  <a:cubicBezTo>
                    <a:pt x="3904" y="868"/>
                    <a:pt x="3205" y="1591"/>
                    <a:pt x="2338" y="1591"/>
                  </a:cubicBezTo>
                  <a:cubicBezTo>
                    <a:pt x="1470" y="1591"/>
                    <a:pt x="772" y="868"/>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6"/>
            <p:cNvSpPr/>
            <p:nvPr/>
          </p:nvSpPr>
          <p:spPr>
            <a:xfrm>
              <a:off x="10800800" y="5030725"/>
              <a:ext cx="153650" cy="195825"/>
            </a:xfrm>
            <a:custGeom>
              <a:avLst/>
              <a:gdLst/>
              <a:ahLst/>
              <a:cxnLst/>
              <a:rect l="l" t="t" r="r" b="b"/>
              <a:pathLst>
                <a:path w="6146" h="7833" extrusionOk="0">
                  <a:moveTo>
                    <a:pt x="2386" y="0"/>
                  </a:moveTo>
                  <a:cubicBezTo>
                    <a:pt x="1904" y="0"/>
                    <a:pt x="1567" y="579"/>
                    <a:pt x="1832" y="1012"/>
                  </a:cubicBezTo>
                  <a:cubicBezTo>
                    <a:pt x="1995" y="1293"/>
                    <a:pt x="1796" y="1664"/>
                    <a:pt x="1476" y="1664"/>
                  </a:cubicBezTo>
                  <a:cubicBezTo>
                    <a:pt x="1466" y="1664"/>
                    <a:pt x="1456" y="1664"/>
                    <a:pt x="1446" y="1663"/>
                  </a:cubicBezTo>
                  <a:lnTo>
                    <a:pt x="193" y="1663"/>
                  </a:lnTo>
                  <a:cubicBezTo>
                    <a:pt x="97" y="1663"/>
                    <a:pt x="0" y="1759"/>
                    <a:pt x="0" y="1856"/>
                  </a:cubicBezTo>
                  <a:lnTo>
                    <a:pt x="0" y="2434"/>
                  </a:lnTo>
                  <a:cubicBezTo>
                    <a:pt x="90" y="2418"/>
                    <a:pt x="180" y="2410"/>
                    <a:pt x="268" y="2410"/>
                  </a:cubicBezTo>
                  <a:cubicBezTo>
                    <a:pt x="1102" y="2410"/>
                    <a:pt x="1829" y="3102"/>
                    <a:pt x="1808" y="3952"/>
                  </a:cubicBezTo>
                  <a:cubicBezTo>
                    <a:pt x="1829" y="4791"/>
                    <a:pt x="1121" y="5477"/>
                    <a:pt x="300" y="5477"/>
                  </a:cubicBezTo>
                  <a:cubicBezTo>
                    <a:pt x="201" y="5477"/>
                    <a:pt x="101" y="5467"/>
                    <a:pt x="0" y="5446"/>
                  </a:cubicBezTo>
                  <a:lnTo>
                    <a:pt x="0" y="6049"/>
                  </a:lnTo>
                  <a:cubicBezTo>
                    <a:pt x="0" y="6145"/>
                    <a:pt x="97" y="6242"/>
                    <a:pt x="193" y="6242"/>
                  </a:cubicBezTo>
                  <a:lnTo>
                    <a:pt x="1350" y="6242"/>
                  </a:lnTo>
                  <a:cubicBezTo>
                    <a:pt x="1361" y="6241"/>
                    <a:pt x="1371" y="6240"/>
                    <a:pt x="1382" y="6240"/>
                  </a:cubicBezTo>
                  <a:cubicBezTo>
                    <a:pt x="1701" y="6240"/>
                    <a:pt x="1899" y="6588"/>
                    <a:pt x="1760" y="6868"/>
                  </a:cubicBezTo>
                  <a:cubicBezTo>
                    <a:pt x="1547" y="7293"/>
                    <a:pt x="1843" y="7833"/>
                    <a:pt x="2308" y="7833"/>
                  </a:cubicBezTo>
                  <a:cubicBezTo>
                    <a:pt x="2318" y="7833"/>
                    <a:pt x="2328" y="7832"/>
                    <a:pt x="2338" y="7832"/>
                  </a:cubicBezTo>
                  <a:cubicBezTo>
                    <a:pt x="2820" y="7832"/>
                    <a:pt x="3133" y="7302"/>
                    <a:pt x="2916" y="6868"/>
                  </a:cubicBezTo>
                  <a:cubicBezTo>
                    <a:pt x="2776" y="6588"/>
                    <a:pt x="2975" y="6240"/>
                    <a:pt x="3272" y="6240"/>
                  </a:cubicBezTo>
                  <a:cubicBezTo>
                    <a:pt x="3282" y="6240"/>
                    <a:pt x="3292" y="6241"/>
                    <a:pt x="3302" y="6242"/>
                  </a:cubicBezTo>
                  <a:lnTo>
                    <a:pt x="4386" y="6242"/>
                  </a:lnTo>
                  <a:cubicBezTo>
                    <a:pt x="4483" y="6242"/>
                    <a:pt x="4555" y="6145"/>
                    <a:pt x="4555" y="6049"/>
                  </a:cubicBezTo>
                  <a:lnTo>
                    <a:pt x="4555" y="4940"/>
                  </a:lnTo>
                  <a:cubicBezTo>
                    <a:pt x="4555" y="4820"/>
                    <a:pt x="4603" y="4699"/>
                    <a:pt x="4675" y="4627"/>
                  </a:cubicBezTo>
                  <a:cubicBezTo>
                    <a:pt x="4768" y="4534"/>
                    <a:pt x="4881" y="4491"/>
                    <a:pt x="4994" y="4491"/>
                  </a:cubicBezTo>
                  <a:cubicBezTo>
                    <a:pt x="5057" y="4491"/>
                    <a:pt x="5121" y="4505"/>
                    <a:pt x="5181" y="4531"/>
                  </a:cubicBezTo>
                  <a:cubicBezTo>
                    <a:pt x="5230" y="4579"/>
                    <a:pt x="5302" y="4603"/>
                    <a:pt x="5350" y="4603"/>
                  </a:cubicBezTo>
                  <a:cubicBezTo>
                    <a:pt x="5390" y="4610"/>
                    <a:pt x="5430" y="4613"/>
                    <a:pt x="5469" y="4613"/>
                  </a:cubicBezTo>
                  <a:cubicBezTo>
                    <a:pt x="5831" y="4613"/>
                    <a:pt x="6145" y="4322"/>
                    <a:pt x="6145" y="3952"/>
                  </a:cubicBezTo>
                  <a:cubicBezTo>
                    <a:pt x="6145" y="3590"/>
                    <a:pt x="5845" y="3285"/>
                    <a:pt x="5492" y="3285"/>
                  </a:cubicBezTo>
                  <a:cubicBezTo>
                    <a:pt x="5445" y="3285"/>
                    <a:pt x="5398" y="3290"/>
                    <a:pt x="5350" y="3302"/>
                  </a:cubicBezTo>
                  <a:cubicBezTo>
                    <a:pt x="5302" y="3302"/>
                    <a:pt x="5230" y="3326"/>
                    <a:pt x="5181" y="3350"/>
                  </a:cubicBezTo>
                  <a:cubicBezTo>
                    <a:pt x="5119" y="3385"/>
                    <a:pt x="5054" y="3401"/>
                    <a:pt x="4989" y="3401"/>
                  </a:cubicBezTo>
                  <a:cubicBezTo>
                    <a:pt x="4878" y="3401"/>
                    <a:pt x="4767" y="3354"/>
                    <a:pt x="4675" y="3278"/>
                  </a:cubicBezTo>
                  <a:cubicBezTo>
                    <a:pt x="4603" y="3181"/>
                    <a:pt x="4555" y="3061"/>
                    <a:pt x="4555" y="2964"/>
                  </a:cubicBezTo>
                  <a:lnTo>
                    <a:pt x="4555" y="1832"/>
                  </a:lnTo>
                  <a:cubicBezTo>
                    <a:pt x="4555" y="1735"/>
                    <a:pt x="4483" y="1663"/>
                    <a:pt x="4386" y="1663"/>
                  </a:cubicBezTo>
                  <a:lnTo>
                    <a:pt x="3350" y="1663"/>
                  </a:lnTo>
                  <a:cubicBezTo>
                    <a:pt x="3013" y="1663"/>
                    <a:pt x="2796" y="1302"/>
                    <a:pt x="2964" y="1012"/>
                  </a:cubicBezTo>
                  <a:cubicBezTo>
                    <a:pt x="3205" y="579"/>
                    <a:pt x="2892" y="0"/>
                    <a:pt x="2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66"/>
          <p:cNvGrpSpPr/>
          <p:nvPr/>
        </p:nvGrpSpPr>
        <p:grpSpPr>
          <a:xfrm>
            <a:off x="3283240" y="2161538"/>
            <a:ext cx="432781" cy="452612"/>
            <a:chOff x="11094975" y="5015950"/>
            <a:chExt cx="313700" cy="328075"/>
          </a:xfrm>
        </p:grpSpPr>
        <p:sp>
          <p:nvSpPr>
            <p:cNvPr id="784" name="Google Shape;784;p66"/>
            <p:cNvSpPr/>
            <p:nvPr/>
          </p:nvSpPr>
          <p:spPr>
            <a:xfrm>
              <a:off x="11283950" y="5283750"/>
              <a:ext cx="62075" cy="60275"/>
            </a:xfrm>
            <a:custGeom>
              <a:avLst/>
              <a:gdLst/>
              <a:ahLst/>
              <a:cxnLst/>
              <a:rect l="l" t="t" r="r" b="b"/>
              <a:pathLst>
                <a:path w="2483" h="2411" extrusionOk="0">
                  <a:moveTo>
                    <a:pt x="2483" y="0"/>
                  </a:moveTo>
                  <a:cubicBezTo>
                    <a:pt x="1856" y="892"/>
                    <a:pt x="989" y="1615"/>
                    <a:pt x="1" y="2024"/>
                  </a:cubicBezTo>
                  <a:lnTo>
                    <a:pt x="868" y="2386"/>
                  </a:lnTo>
                  <a:cubicBezTo>
                    <a:pt x="916" y="2386"/>
                    <a:pt x="965" y="2410"/>
                    <a:pt x="1013" y="2410"/>
                  </a:cubicBezTo>
                  <a:lnTo>
                    <a:pt x="2097" y="2410"/>
                  </a:lnTo>
                  <a:cubicBezTo>
                    <a:pt x="2314" y="2410"/>
                    <a:pt x="2483" y="2241"/>
                    <a:pt x="2483" y="2024"/>
                  </a:cubicBezTo>
                  <a:lnTo>
                    <a:pt x="2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6"/>
            <p:cNvSpPr/>
            <p:nvPr/>
          </p:nvSpPr>
          <p:spPr>
            <a:xfrm>
              <a:off x="11103225" y="5284350"/>
              <a:ext cx="62075" cy="59675"/>
            </a:xfrm>
            <a:custGeom>
              <a:avLst/>
              <a:gdLst/>
              <a:ahLst/>
              <a:cxnLst/>
              <a:rect l="l" t="t" r="r" b="b"/>
              <a:pathLst>
                <a:path w="2483" h="2387" extrusionOk="0">
                  <a:moveTo>
                    <a:pt x="0" y="0"/>
                  </a:moveTo>
                  <a:lnTo>
                    <a:pt x="0" y="2000"/>
                  </a:lnTo>
                  <a:cubicBezTo>
                    <a:pt x="0" y="2193"/>
                    <a:pt x="169" y="2386"/>
                    <a:pt x="386" y="2386"/>
                  </a:cubicBezTo>
                  <a:lnTo>
                    <a:pt x="1470" y="2386"/>
                  </a:lnTo>
                  <a:cubicBezTo>
                    <a:pt x="1519" y="2386"/>
                    <a:pt x="1567" y="2362"/>
                    <a:pt x="1615" y="2362"/>
                  </a:cubicBezTo>
                  <a:lnTo>
                    <a:pt x="2482" y="2025"/>
                  </a:lnTo>
                  <a:cubicBezTo>
                    <a:pt x="1494" y="1591"/>
                    <a:pt x="627" y="86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6"/>
            <p:cNvSpPr/>
            <p:nvPr/>
          </p:nvSpPr>
          <p:spPr>
            <a:xfrm>
              <a:off x="11094975" y="5015950"/>
              <a:ext cx="313700" cy="311800"/>
            </a:xfrm>
            <a:custGeom>
              <a:avLst/>
              <a:gdLst/>
              <a:ahLst/>
              <a:cxnLst/>
              <a:rect l="l" t="t" r="r" b="b"/>
              <a:pathLst>
                <a:path w="12548" h="12472" extrusionOk="0">
                  <a:moveTo>
                    <a:pt x="5167" y="6102"/>
                  </a:moveTo>
                  <a:cubicBezTo>
                    <a:pt x="5339" y="6102"/>
                    <a:pt x="5520" y="6142"/>
                    <a:pt x="5704" y="6230"/>
                  </a:cubicBezTo>
                  <a:lnTo>
                    <a:pt x="5054" y="6905"/>
                  </a:lnTo>
                  <a:cubicBezTo>
                    <a:pt x="4981" y="6905"/>
                    <a:pt x="4933" y="6953"/>
                    <a:pt x="4885" y="7001"/>
                  </a:cubicBezTo>
                  <a:cubicBezTo>
                    <a:pt x="4716" y="7170"/>
                    <a:pt x="4716" y="7435"/>
                    <a:pt x="4885" y="7604"/>
                  </a:cubicBezTo>
                  <a:cubicBezTo>
                    <a:pt x="4966" y="7685"/>
                    <a:pt x="5073" y="7722"/>
                    <a:pt x="5180" y="7722"/>
                  </a:cubicBezTo>
                  <a:cubicBezTo>
                    <a:pt x="5360" y="7722"/>
                    <a:pt x="5538" y="7616"/>
                    <a:pt x="5584" y="7435"/>
                  </a:cubicBezTo>
                  <a:lnTo>
                    <a:pt x="6258" y="6760"/>
                  </a:lnTo>
                  <a:lnTo>
                    <a:pt x="6258" y="6760"/>
                  </a:lnTo>
                  <a:cubicBezTo>
                    <a:pt x="6475" y="7218"/>
                    <a:pt x="6403" y="7772"/>
                    <a:pt x="6042" y="8158"/>
                  </a:cubicBezTo>
                  <a:cubicBezTo>
                    <a:pt x="5801" y="8387"/>
                    <a:pt x="5493" y="8501"/>
                    <a:pt x="5186" y="8501"/>
                  </a:cubicBezTo>
                  <a:cubicBezTo>
                    <a:pt x="4879" y="8501"/>
                    <a:pt x="4572" y="8387"/>
                    <a:pt x="4331" y="8158"/>
                  </a:cubicBezTo>
                  <a:cubicBezTo>
                    <a:pt x="3534" y="7321"/>
                    <a:pt x="4209" y="6102"/>
                    <a:pt x="5167" y="6102"/>
                  </a:cubicBezTo>
                  <a:close/>
                  <a:moveTo>
                    <a:pt x="5202" y="4501"/>
                  </a:moveTo>
                  <a:cubicBezTo>
                    <a:pt x="5771" y="4501"/>
                    <a:pt x="6350" y="4679"/>
                    <a:pt x="6861" y="5073"/>
                  </a:cubicBezTo>
                  <a:lnTo>
                    <a:pt x="6331" y="5628"/>
                  </a:lnTo>
                  <a:cubicBezTo>
                    <a:pt x="5977" y="5383"/>
                    <a:pt x="5586" y="5273"/>
                    <a:pt x="5202" y="5273"/>
                  </a:cubicBezTo>
                  <a:cubicBezTo>
                    <a:pt x="4147" y="5273"/>
                    <a:pt x="3150" y="6107"/>
                    <a:pt x="3150" y="7290"/>
                  </a:cubicBezTo>
                  <a:cubicBezTo>
                    <a:pt x="3150" y="8423"/>
                    <a:pt x="4066" y="9339"/>
                    <a:pt x="5174" y="9339"/>
                  </a:cubicBezTo>
                  <a:cubicBezTo>
                    <a:pt x="6813" y="9339"/>
                    <a:pt x="7777" y="7483"/>
                    <a:pt x="6861" y="6158"/>
                  </a:cubicBezTo>
                  <a:lnTo>
                    <a:pt x="7415" y="5604"/>
                  </a:lnTo>
                  <a:lnTo>
                    <a:pt x="7415" y="5604"/>
                  </a:lnTo>
                  <a:cubicBezTo>
                    <a:pt x="8813" y="7411"/>
                    <a:pt x="7487" y="10110"/>
                    <a:pt x="5174" y="10110"/>
                  </a:cubicBezTo>
                  <a:cubicBezTo>
                    <a:pt x="3632" y="10110"/>
                    <a:pt x="2379" y="8833"/>
                    <a:pt x="2379" y="7290"/>
                  </a:cubicBezTo>
                  <a:cubicBezTo>
                    <a:pt x="2379" y="5648"/>
                    <a:pt x="3756" y="4501"/>
                    <a:pt x="5202" y="4501"/>
                  </a:cubicBezTo>
                  <a:close/>
                  <a:moveTo>
                    <a:pt x="5233" y="2983"/>
                  </a:moveTo>
                  <a:cubicBezTo>
                    <a:pt x="6174" y="2983"/>
                    <a:pt x="7130" y="3295"/>
                    <a:pt x="7945" y="3989"/>
                  </a:cubicBezTo>
                  <a:lnTo>
                    <a:pt x="7391" y="4543"/>
                  </a:lnTo>
                  <a:cubicBezTo>
                    <a:pt x="6733" y="4004"/>
                    <a:pt x="5969" y="3762"/>
                    <a:pt x="5216" y="3762"/>
                  </a:cubicBezTo>
                  <a:cubicBezTo>
                    <a:pt x="3380" y="3762"/>
                    <a:pt x="1615" y="5205"/>
                    <a:pt x="1632" y="7290"/>
                  </a:cubicBezTo>
                  <a:cubicBezTo>
                    <a:pt x="1632" y="9266"/>
                    <a:pt x="3222" y="10857"/>
                    <a:pt x="5174" y="10857"/>
                  </a:cubicBezTo>
                  <a:cubicBezTo>
                    <a:pt x="8138" y="10857"/>
                    <a:pt x="9801" y="7339"/>
                    <a:pt x="7945" y="5073"/>
                  </a:cubicBezTo>
                  <a:lnTo>
                    <a:pt x="8500" y="4519"/>
                  </a:lnTo>
                  <a:cubicBezTo>
                    <a:pt x="9126" y="5266"/>
                    <a:pt x="9512" y="6254"/>
                    <a:pt x="9512" y="7290"/>
                  </a:cubicBezTo>
                  <a:cubicBezTo>
                    <a:pt x="9391" y="10158"/>
                    <a:pt x="7289" y="11592"/>
                    <a:pt x="5186" y="11592"/>
                  </a:cubicBezTo>
                  <a:cubicBezTo>
                    <a:pt x="3084" y="11592"/>
                    <a:pt x="981" y="10158"/>
                    <a:pt x="861" y="7290"/>
                  </a:cubicBezTo>
                  <a:cubicBezTo>
                    <a:pt x="861" y="4732"/>
                    <a:pt x="3005" y="2983"/>
                    <a:pt x="5233" y="2983"/>
                  </a:cubicBezTo>
                  <a:close/>
                  <a:moveTo>
                    <a:pt x="12090" y="1"/>
                  </a:moveTo>
                  <a:cubicBezTo>
                    <a:pt x="11994" y="1"/>
                    <a:pt x="11897" y="37"/>
                    <a:pt x="11825" y="109"/>
                  </a:cubicBezTo>
                  <a:lnTo>
                    <a:pt x="10885" y="1049"/>
                  </a:lnTo>
                  <a:lnTo>
                    <a:pt x="10741" y="230"/>
                  </a:lnTo>
                  <a:cubicBezTo>
                    <a:pt x="10716" y="133"/>
                    <a:pt x="10644" y="37"/>
                    <a:pt x="10548" y="13"/>
                  </a:cubicBezTo>
                  <a:cubicBezTo>
                    <a:pt x="10524" y="7"/>
                    <a:pt x="10500" y="4"/>
                    <a:pt x="10476" y="4"/>
                  </a:cubicBezTo>
                  <a:cubicBezTo>
                    <a:pt x="10405" y="4"/>
                    <a:pt x="10337" y="31"/>
                    <a:pt x="10283" y="85"/>
                  </a:cubicBezTo>
                  <a:lnTo>
                    <a:pt x="9006" y="1362"/>
                  </a:lnTo>
                  <a:cubicBezTo>
                    <a:pt x="8957" y="1411"/>
                    <a:pt x="8933" y="1483"/>
                    <a:pt x="8933" y="1579"/>
                  </a:cubicBezTo>
                  <a:lnTo>
                    <a:pt x="9054" y="2856"/>
                  </a:lnTo>
                  <a:lnTo>
                    <a:pt x="8548" y="3387"/>
                  </a:lnTo>
                  <a:cubicBezTo>
                    <a:pt x="7558" y="2521"/>
                    <a:pt x="6386" y="2132"/>
                    <a:pt x="5233" y="2132"/>
                  </a:cubicBezTo>
                  <a:cubicBezTo>
                    <a:pt x="2567" y="2132"/>
                    <a:pt x="0" y="4212"/>
                    <a:pt x="17" y="7290"/>
                  </a:cubicBezTo>
                  <a:cubicBezTo>
                    <a:pt x="17" y="10158"/>
                    <a:pt x="2331" y="12471"/>
                    <a:pt x="5198" y="12471"/>
                  </a:cubicBezTo>
                  <a:cubicBezTo>
                    <a:pt x="5208" y="12471"/>
                    <a:pt x="5218" y="12471"/>
                    <a:pt x="5228" y="12471"/>
                  </a:cubicBezTo>
                  <a:cubicBezTo>
                    <a:pt x="9619" y="12471"/>
                    <a:pt x="11963" y="7187"/>
                    <a:pt x="9102" y="3917"/>
                  </a:cubicBezTo>
                  <a:lnTo>
                    <a:pt x="9632" y="3387"/>
                  </a:lnTo>
                  <a:lnTo>
                    <a:pt x="11006" y="3483"/>
                  </a:lnTo>
                  <a:cubicBezTo>
                    <a:pt x="11078" y="3483"/>
                    <a:pt x="11150" y="3459"/>
                    <a:pt x="11198" y="3411"/>
                  </a:cubicBezTo>
                  <a:lnTo>
                    <a:pt x="12403" y="2206"/>
                  </a:lnTo>
                  <a:cubicBezTo>
                    <a:pt x="12548" y="2037"/>
                    <a:pt x="12476" y="1772"/>
                    <a:pt x="12259" y="1748"/>
                  </a:cubicBezTo>
                  <a:lnTo>
                    <a:pt x="11415" y="1603"/>
                  </a:lnTo>
                  <a:lnTo>
                    <a:pt x="12355" y="664"/>
                  </a:lnTo>
                  <a:cubicBezTo>
                    <a:pt x="12524" y="519"/>
                    <a:pt x="12524" y="254"/>
                    <a:pt x="12355" y="109"/>
                  </a:cubicBezTo>
                  <a:cubicBezTo>
                    <a:pt x="12283" y="37"/>
                    <a:pt x="12186" y="1"/>
                    <a:pt x="12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66"/>
          <p:cNvGrpSpPr/>
          <p:nvPr/>
        </p:nvGrpSpPr>
        <p:grpSpPr>
          <a:xfrm>
            <a:off x="3986988" y="2161567"/>
            <a:ext cx="455113" cy="452598"/>
            <a:chOff x="11555650" y="5030125"/>
            <a:chExt cx="330175" cy="328350"/>
          </a:xfrm>
        </p:grpSpPr>
        <p:sp>
          <p:nvSpPr>
            <p:cNvPr id="788" name="Google Shape;788;p66"/>
            <p:cNvSpPr/>
            <p:nvPr/>
          </p:nvSpPr>
          <p:spPr>
            <a:xfrm>
              <a:off x="11806275" y="5030125"/>
              <a:ext cx="78950" cy="73350"/>
            </a:xfrm>
            <a:custGeom>
              <a:avLst/>
              <a:gdLst/>
              <a:ahLst/>
              <a:cxnLst/>
              <a:rect l="l" t="t" r="r" b="b"/>
              <a:pathLst>
                <a:path w="3158" h="2934" extrusionOk="0">
                  <a:moveTo>
                    <a:pt x="1615" y="0"/>
                  </a:moveTo>
                  <a:cubicBezTo>
                    <a:pt x="1519" y="0"/>
                    <a:pt x="1422" y="48"/>
                    <a:pt x="1374" y="145"/>
                  </a:cubicBezTo>
                  <a:lnTo>
                    <a:pt x="1085" y="771"/>
                  </a:lnTo>
                  <a:cubicBezTo>
                    <a:pt x="1061" y="795"/>
                    <a:pt x="1037" y="819"/>
                    <a:pt x="988" y="819"/>
                  </a:cubicBezTo>
                  <a:lnTo>
                    <a:pt x="314" y="916"/>
                  </a:lnTo>
                  <a:cubicBezTo>
                    <a:pt x="97" y="964"/>
                    <a:pt x="0" y="1229"/>
                    <a:pt x="169" y="1374"/>
                  </a:cubicBezTo>
                  <a:lnTo>
                    <a:pt x="651" y="1856"/>
                  </a:lnTo>
                  <a:cubicBezTo>
                    <a:pt x="699" y="1880"/>
                    <a:pt x="699" y="1904"/>
                    <a:pt x="699" y="1952"/>
                  </a:cubicBezTo>
                  <a:lnTo>
                    <a:pt x="579" y="2627"/>
                  </a:lnTo>
                  <a:cubicBezTo>
                    <a:pt x="579" y="2699"/>
                    <a:pt x="579" y="2771"/>
                    <a:pt x="627" y="2844"/>
                  </a:cubicBezTo>
                  <a:cubicBezTo>
                    <a:pt x="685" y="2902"/>
                    <a:pt x="752" y="2934"/>
                    <a:pt x="823" y="2934"/>
                  </a:cubicBezTo>
                  <a:cubicBezTo>
                    <a:pt x="869" y="2934"/>
                    <a:pt x="917" y="2920"/>
                    <a:pt x="964" y="2892"/>
                  </a:cubicBezTo>
                  <a:lnTo>
                    <a:pt x="1567" y="2579"/>
                  </a:lnTo>
                  <a:cubicBezTo>
                    <a:pt x="1579" y="2567"/>
                    <a:pt x="1597" y="2561"/>
                    <a:pt x="1615" y="2561"/>
                  </a:cubicBezTo>
                  <a:cubicBezTo>
                    <a:pt x="1633" y="2561"/>
                    <a:pt x="1651" y="2567"/>
                    <a:pt x="1663" y="2579"/>
                  </a:cubicBezTo>
                  <a:lnTo>
                    <a:pt x="2266" y="2892"/>
                  </a:lnTo>
                  <a:cubicBezTo>
                    <a:pt x="2310" y="2920"/>
                    <a:pt x="2357" y="2932"/>
                    <a:pt x="2402" y="2932"/>
                  </a:cubicBezTo>
                  <a:cubicBezTo>
                    <a:pt x="2554" y="2932"/>
                    <a:pt x="2688" y="2794"/>
                    <a:pt x="2651" y="2627"/>
                  </a:cubicBezTo>
                  <a:lnTo>
                    <a:pt x="2531" y="1952"/>
                  </a:lnTo>
                  <a:cubicBezTo>
                    <a:pt x="2531" y="1904"/>
                    <a:pt x="2531" y="1880"/>
                    <a:pt x="2579" y="1856"/>
                  </a:cubicBezTo>
                  <a:lnTo>
                    <a:pt x="3061" y="1374"/>
                  </a:lnTo>
                  <a:cubicBezTo>
                    <a:pt x="3133" y="1277"/>
                    <a:pt x="3157" y="1157"/>
                    <a:pt x="3109" y="1036"/>
                  </a:cubicBezTo>
                  <a:cubicBezTo>
                    <a:pt x="3061" y="988"/>
                    <a:pt x="2988" y="940"/>
                    <a:pt x="2916" y="916"/>
                  </a:cubicBezTo>
                  <a:lnTo>
                    <a:pt x="2241" y="819"/>
                  </a:lnTo>
                  <a:cubicBezTo>
                    <a:pt x="2193" y="819"/>
                    <a:pt x="2169" y="795"/>
                    <a:pt x="2145" y="771"/>
                  </a:cubicBezTo>
                  <a:lnTo>
                    <a:pt x="1856" y="145"/>
                  </a:lnTo>
                  <a:cubicBezTo>
                    <a:pt x="1808" y="48"/>
                    <a:pt x="1711" y="0"/>
                    <a:pt x="1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6"/>
            <p:cNvSpPr/>
            <p:nvPr/>
          </p:nvSpPr>
          <p:spPr>
            <a:xfrm>
              <a:off x="11796025" y="5273500"/>
              <a:ext cx="89800" cy="84825"/>
            </a:xfrm>
            <a:custGeom>
              <a:avLst/>
              <a:gdLst/>
              <a:ahLst/>
              <a:cxnLst/>
              <a:rect l="l" t="t" r="r" b="b"/>
              <a:pathLst>
                <a:path w="3592" h="3393" extrusionOk="0">
                  <a:moveTo>
                    <a:pt x="1784" y="1"/>
                  </a:moveTo>
                  <a:cubicBezTo>
                    <a:pt x="1688" y="1"/>
                    <a:pt x="1591" y="49"/>
                    <a:pt x="1543" y="145"/>
                  </a:cubicBezTo>
                  <a:lnTo>
                    <a:pt x="1181" y="916"/>
                  </a:lnTo>
                  <a:cubicBezTo>
                    <a:pt x="1157" y="940"/>
                    <a:pt x="1133" y="965"/>
                    <a:pt x="1085" y="989"/>
                  </a:cubicBezTo>
                  <a:lnTo>
                    <a:pt x="242" y="1109"/>
                  </a:lnTo>
                  <a:cubicBezTo>
                    <a:pt x="169" y="1109"/>
                    <a:pt x="97" y="1157"/>
                    <a:pt x="73" y="1230"/>
                  </a:cubicBezTo>
                  <a:cubicBezTo>
                    <a:pt x="1" y="1326"/>
                    <a:pt x="1" y="1471"/>
                    <a:pt x="97" y="1543"/>
                  </a:cubicBezTo>
                  <a:lnTo>
                    <a:pt x="724" y="2145"/>
                  </a:lnTo>
                  <a:cubicBezTo>
                    <a:pt x="748" y="2169"/>
                    <a:pt x="748" y="2193"/>
                    <a:pt x="748" y="2242"/>
                  </a:cubicBezTo>
                  <a:lnTo>
                    <a:pt x="603" y="3061"/>
                  </a:lnTo>
                  <a:cubicBezTo>
                    <a:pt x="579" y="3157"/>
                    <a:pt x="603" y="3230"/>
                    <a:pt x="651" y="3302"/>
                  </a:cubicBezTo>
                  <a:cubicBezTo>
                    <a:pt x="708" y="3358"/>
                    <a:pt x="773" y="3382"/>
                    <a:pt x="841" y="3382"/>
                  </a:cubicBezTo>
                  <a:cubicBezTo>
                    <a:pt x="889" y="3382"/>
                    <a:pt x="939" y="3370"/>
                    <a:pt x="989" y="3350"/>
                  </a:cubicBezTo>
                  <a:lnTo>
                    <a:pt x="1736" y="2965"/>
                  </a:lnTo>
                  <a:cubicBezTo>
                    <a:pt x="1748" y="2953"/>
                    <a:pt x="1766" y="2947"/>
                    <a:pt x="1784" y="2947"/>
                  </a:cubicBezTo>
                  <a:cubicBezTo>
                    <a:pt x="1802" y="2947"/>
                    <a:pt x="1820" y="2953"/>
                    <a:pt x="1832" y="2965"/>
                  </a:cubicBezTo>
                  <a:lnTo>
                    <a:pt x="2603" y="3350"/>
                  </a:lnTo>
                  <a:cubicBezTo>
                    <a:pt x="2641" y="3379"/>
                    <a:pt x="2687" y="3392"/>
                    <a:pt x="2732" y="3392"/>
                  </a:cubicBezTo>
                  <a:cubicBezTo>
                    <a:pt x="2802" y="3392"/>
                    <a:pt x="2873" y="3360"/>
                    <a:pt x="2917" y="3302"/>
                  </a:cubicBezTo>
                  <a:cubicBezTo>
                    <a:pt x="2965" y="3230"/>
                    <a:pt x="2989" y="3157"/>
                    <a:pt x="2965" y="3085"/>
                  </a:cubicBezTo>
                  <a:lnTo>
                    <a:pt x="2820" y="2242"/>
                  </a:lnTo>
                  <a:cubicBezTo>
                    <a:pt x="2820" y="2193"/>
                    <a:pt x="2844" y="2169"/>
                    <a:pt x="2868" y="2145"/>
                  </a:cubicBezTo>
                  <a:lnTo>
                    <a:pt x="3471" y="1543"/>
                  </a:lnTo>
                  <a:cubicBezTo>
                    <a:pt x="3567" y="1471"/>
                    <a:pt x="3591" y="1326"/>
                    <a:pt x="3519" y="1230"/>
                  </a:cubicBezTo>
                  <a:cubicBezTo>
                    <a:pt x="3471" y="1157"/>
                    <a:pt x="3398" y="1109"/>
                    <a:pt x="3326" y="1109"/>
                  </a:cubicBezTo>
                  <a:lnTo>
                    <a:pt x="2483" y="989"/>
                  </a:lnTo>
                  <a:cubicBezTo>
                    <a:pt x="2435" y="965"/>
                    <a:pt x="2410" y="940"/>
                    <a:pt x="2386" y="916"/>
                  </a:cubicBezTo>
                  <a:lnTo>
                    <a:pt x="2025" y="145"/>
                  </a:lnTo>
                  <a:cubicBezTo>
                    <a:pt x="1977" y="49"/>
                    <a:pt x="1880" y="1"/>
                    <a:pt x="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6"/>
            <p:cNvSpPr/>
            <p:nvPr/>
          </p:nvSpPr>
          <p:spPr>
            <a:xfrm>
              <a:off x="11555650" y="5083400"/>
              <a:ext cx="51250" cy="31075"/>
            </a:xfrm>
            <a:custGeom>
              <a:avLst/>
              <a:gdLst/>
              <a:ahLst/>
              <a:cxnLst/>
              <a:rect l="l" t="t" r="r" b="b"/>
              <a:pathLst>
                <a:path w="2050" h="1243" extrusionOk="0">
                  <a:moveTo>
                    <a:pt x="418" y="0"/>
                  </a:moveTo>
                  <a:cubicBezTo>
                    <a:pt x="269" y="0"/>
                    <a:pt x="126" y="90"/>
                    <a:pt x="73" y="231"/>
                  </a:cubicBezTo>
                  <a:cubicBezTo>
                    <a:pt x="1" y="448"/>
                    <a:pt x="97" y="664"/>
                    <a:pt x="290" y="737"/>
                  </a:cubicBezTo>
                  <a:lnTo>
                    <a:pt x="1471" y="1219"/>
                  </a:lnTo>
                  <a:cubicBezTo>
                    <a:pt x="1514" y="1235"/>
                    <a:pt x="1560" y="1243"/>
                    <a:pt x="1606" y="1243"/>
                  </a:cubicBezTo>
                  <a:cubicBezTo>
                    <a:pt x="1763" y="1243"/>
                    <a:pt x="1921" y="1151"/>
                    <a:pt x="1977" y="1002"/>
                  </a:cubicBezTo>
                  <a:cubicBezTo>
                    <a:pt x="2049" y="809"/>
                    <a:pt x="1977" y="592"/>
                    <a:pt x="1760" y="496"/>
                  </a:cubicBezTo>
                  <a:lnTo>
                    <a:pt x="579" y="38"/>
                  </a:lnTo>
                  <a:cubicBezTo>
                    <a:pt x="527" y="12"/>
                    <a:pt x="472" y="0"/>
                    <a:pt x="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6"/>
            <p:cNvSpPr/>
            <p:nvPr/>
          </p:nvSpPr>
          <p:spPr>
            <a:xfrm>
              <a:off x="11593000" y="5030425"/>
              <a:ext cx="43400" cy="42500"/>
            </a:xfrm>
            <a:custGeom>
              <a:avLst/>
              <a:gdLst/>
              <a:ahLst/>
              <a:cxnLst/>
              <a:rect l="l" t="t" r="r" b="b"/>
              <a:pathLst>
                <a:path w="1736" h="1700" extrusionOk="0">
                  <a:moveTo>
                    <a:pt x="456" y="0"/>
                  </a:moveTo>
                  <a:cubicBezTo>
                    <a:pt x="356" y="0"/>
                    <a:pt x="254" y="36"/>
                    <a:pt x="169" y="109"/>
                  </a:cubicBezTo>
                  <a:cubicBezTo>
                    <a:pt x="25" y="253"/>
                    <a:pt x="1" y="494"/>
                    <a:pt x="169" y="639"/>
                  </a:cubicBezTo>
                  <a:lnTo>
                    <a:pt x="1037" y="1579"/>
                  </a:lnTo>
                  <a:cubicBezTo>
                    <a:pt x="1115" y="1657"/>
                    <a:pt x="1222" y="1700"/>
                    <a:pt x="1330" y="1700"/>
                  </a:cubicBezTo>
                  <a:cubicBezTo>
                    <a:pt x="1421" y="1700"/>
                    <a:pt x="1514" y="1669"/>
                    <a:pt x="1591" y="1603"/>
                  </a:cubicBezTo>
                  <a:cubicBezTo>
                    <a:pt x="1736" y="1458"/>
                    <a:pt x="1736" y="1193"/>
                    <a:pt x="1591" y="1048"/>
                  </a:cubicBezTo>
                  <a:lnTo>
                    <a:pt x="724" y="109"/>
                  </a:lnTo>
                  <a:cubicBezTo>
                    <a:pt x="651" y="36"/>
                    <a:pt x="555" y="0"/>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6"/>
            <p:cNvSpPr/>
            <p:nvPr/>
          </p:nvSpPr>
          <p:spPr>
            <a:xfrm>
              <a:off x="11777950" y="5115675"/>
              <a:ext cx="27750" cy="80150"/>
            </a:xfrm>
            <a:custGeom>
              <a:avLst/>
              <a:gdLst/>
              <a:ahLst/>
              <a:cxnLst/>
              <a:rect l="l" t="t" r="r" b="b"/>
              <a:pathLst>
                <a:path w="1110" h="3206" extrusionOk="0">
                  <a:moveTo>
                    <a:pt x="531" y="0"/>
                  </a:moveTo>
                  <a:cubicBezTo>
                    <a:pt x="242" y="0"/>
                    <a:pt x="1" y="241"/>
                    <a:pt x="1" y="530"/>
                  </a:cubicBezTo>
                  <a:lnTo>
                    <a:pt x="1" y="2651"/>
                  </a:lnTo>
                  <a:cubicBezTo>
                    <a:pt x="1" y="2964"/>
                    <a:pt x="242" y="3205"/>
                    <a:pt x="531" y="3205"/>
                  </a:cubicBezTo>
                  <a:lnTo>
                    <a:pt x="579" y="3205"/>
                  </a:lnTo>
                  <a:cubicBezTo>
                    <a:pt x="868" y="3205"/>
                    <a:pt x="1109" y="2964"/>
                    <a:pt x="1109" y="2651"/>
                  </a:cubicBezTo>
                  <a:lnTo>
                    <a:pt x="1109" y="2627"/>
                  </a:lnTo>
                  <a:lnTo>
                    <a:pt x="1109" y="530"/>
                  </a:lnTo>
                  <a:cubicBezTo>
                    <a:pt x="1109" y="241"/>
                    <a:pt x="868" y="0"/>
                    <a:pt x="5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6"/>
            <p:cNvSpPr/>
            <p:nvPr/>
          </p:nvSpPr>
          <p:spPr>
            <a:xfrm>
              <a:off x="11729150" y="5084850"/>
              <a:ext cx="28350" cy="62775"/>
            </a:xfrm>
            <a:custGeom>
              <a:avLst/>
              <a:gdLst/>
              <a:ahLst/>
              <a:cxnLst/>
              <a:rect l="l" t="t" r="r" b="b"/>
              <a:pathLst>
                <a:path w="1134" h="2511" extrusionOk="0">
                  <a:moveTo>
                    <a:pt x="565" y="1"/>
                  </a:moveTo>
                  <a:cubicBezTo>
                    <a:pt x="300" y="1"/>
                    <a:pt x="36" y="170"/>
                    <a:pt x="1" y="510"/>
                  </a:cubicBezTo>
                  <a:lnTo>
                    <a:pt x="1" y="558"/>
                  </a:lnTo>
                  <a:lnTo>
                    <a:pt x="1" y="2510"/>
                  </a:lnTo>
                  <a:lnTo>
                    <a:pt x="1133" y="2510"/>
                  </a:lnTo>
                  <a:lnTo>
                    <a:pt x="1133" y="558"/>
                  </a:lnTo>
                  <a:cubicBezTo>
                    <a:pt x="1121" y="188"/>
                    <a:pt x="843"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6"/>
            <p:cNvSpPr/>
            <p:nvPr/>
          </p:nvSpPr>
          <p:spPr>
            <a:xfrm>
              <a:off x="11680975" y="5084950"/>
              <a:ext cx="28325" cy="62675"/>
            </a:xfrm>
            <a:custGeom>
              <a:avLst/>
              <a:gdLst/>
              <a:ahLst/>
              <a:cxnLst/>
              <a:rect l="l" t="t" r="r" b="b"/>
              <a:pathLst>
                <a:path w="1133" h="2507" extrusionOk="0">
                  <a:moveTo>
                    <a:pt x="563" y="0"/>
                  </a:moveTo>
                  <a:cubicBezTo>
                    <a:pt x="301" y="0"/>
                    <a:pt x="36" y="169"/>
                    <a:pt x="0" y="506"/>
                  </a:cubicBezTo>
                  <a:lnTo>
                    <a:pt x="0" y="554"/>
                  </a:lnTo>
                  <a:lnTo>
                    <a:pt x="0" y="2506"/>
                  </a:lnTo>
                  <a:lnTo>
                    <a:pt x="1133" y="2506"/>
                  </a:lnTo>
                  <a:lnTo>
                    <a:pt x="1109" y="554"/>
                  </a:lnTo>
                  <a:lnTo>
                    <a:pt x="1109" y="506"/>
                  </a:lnTo>
                  <a:cubicBezTo>
                    <a:pt x="1084" y="169"/>
                    <a:pt x="825"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6"/>
            <p:cNvSpPr/>
            <p:nvPr/>
          </p:nvSpPr>
          <p:spPr>
            <a:xfrm>
              <a:off x="11632775" y="5084850"/>
              <a:ext cx="27725" cy="62775"/>
            </a:xfrm>
            <a:custGeom>
              <a:avLst/>
              <a:gdLst/>
              <a:ahLst/>
              <a:cxnLst/>
              <a:rect l="l" t="t" r="r" b="b"/>
              <a:pathLst>
                <a:path w="1109" h="2511" extrusionOk="0">
                  <a:moveTo>
                    <a:pt x="557" y="1"/>
                  </a:moveTo>
                  <a:cubicBezTo>
                    <a:pt x="285" y="1"/>
                    <a:pt x="13" y="188"/>
                    <a:pt x="0" y="558"/>
                  </a:cubicBezTo>
                  <a:lnTo>
                    <a:pt x="0" y="2510"/>
                  </a:lnTo>
                  <a:lnTo>
                    <a:pt x="1109" y="2510"/>
                  </a:lnTo>
                  <a:lnTo>
                    <a:pt x="1109" y="558"/>
                  </a:lnTo>
                  <a:lnTo>
                    <a:pt x="1109" y="510"/>
                  </a:lnTo>
                  <a:cubicBezTo>
                    <a:pt x="1074" y="170"/>
                    <a:pt x="815" y="1"/>
                    <a:pt x="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6"/>
            <p:cNvSpPr/>
            <p:nvPr/>
          </p:nvSpPr>
          <p:spPr>
            <a:xfrm>
              <a:off x="11674950" y="5330125"/>
              <a:ext cx="89775" cy="28350"/>
            </a:xfrm>
            <a:custGeom>
              <a:avLst/>
              <a:gdLst/>
              <a:ahLst/>
              <a:cxnLst/>
              <a:rect l="l" t="t" r="r" b="b"/>
              <a:pathLst>
                <a:path w="3591" h="1134" extrusionOk="0">
                  <a:moveTo>
                    <a:pt x="0" y="1"/>
                  </a:moveTo>
                  <a:lnTo>
                    <a:pt x="0" y="796"/>
                  </a:lnTo>
                  <a:cubicBezTo>
                    <a:pt x="0" y="965"/>
                    <a:pt x="145" y="1133"/>
                    <a:pt x="313" y="1133"/>
                  </a:cubicBezTo>
                  <a:lnTo>
                    <a:pt x="3133" y="1133"/>
                  </a:lnTo>
                  <a:cubicBezTo>
                    <a:pt x="3374" y="1133"/>
                    <a:pt x="3591" y="916"/>
                    <a:pt x="3591" y="676"/>
                  </a:cubicBezTo>
                  <a:lnTo>
                    <a:pt x="35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6"/>
            <p:cNvSpPr/>
            <p:nvPr/>
          </p:nvSpPr>
          <p:spPr>
            <a:xfrm>
              <a:off x="11632775" y="5168075"/>
              <a:ext cx="172925" cy="142800"/>
            </a:xfrm>
            <a:custGeom>
              <a:avLst/>
              <a:gdLst/>
              <a:ahLst/>
              <a:cxnLst/>
              <a:rect l="l" t="t" r="r" b="b"/>
              <a:pathLst>
                <a:path w="6917" h="5712" extrusionOk="0">
                  <a:moveTo>
                    <a:pt x="603" y="1"/>
                  </a:moveTo>
                  <a:cubicBezTo>
                    <a:pt x="265" y="1"/>
                    <a:pt x="0" y="266"/>
                    <a:pt x="0" y="579"/>
                  </a:cubicBezTo>
                  <a:lnTo>
                    <a:pt x="0" y="1808"/>
                  </a:lnTo>
                  <a:lnTo>
                    <a:pt x="217" y="2218"/>
                  </a:lnTo>
                  <a:lnTo>
                    <a:pt x="892" y="2314"/>
                  </a:lnTo>
                  <a:cubicBezTo>
                    <a:pt x="1518" y="2410"/>
                    <a:pt x="1783" y="3206"/>
                    <a:pt x="1326" y="3639"/>
                  </a:cubicBezTo>
                  <a:lnTo>
                    <a:pt x="820" y="4121"/>
                  </a:lnTo>
                  <a:lnTo>
                    <a:pt x="844" y="4218"/>
                  </a:lnTo>
                  <a:cubicBezTo>
                    <a:pt x="1229" y="4627"/>
                    <a:pt x="1494" y="5157"/>
                    <a:pt x="1615" y="5712"/>
                  </a:cubicBezTo>
                  <a:lnTo>
                    <a:pt x="5326" y="5712"/>
                  </a:lnTo>
                  <a:cubicBezTo>
                    <a:pt x="5422" y="5182"/>
                    <a:pt x="5687" y="4651"/>
                    <a:pt x="6049" y="4242"/>
                  </a:cubicBezTo>
                  <a:cubicBezTo>
                    <a:pt x="6603" y="3615"/>
                    <a:pt x="6916" y="2796"/>
                    <a:pt x="6916" y="1952"/>
                  </a:cubicBezTo>
                  <a:lnTo>
                    <a:pt x="6916" y="1808"/>
                  </a:lnTo>
                  <a:cubicBezTo>
                    <a:pt x="6748" y="1880"/>
                    <a:pt x="6579" y="1928"/>
                    <a:pt x="6386" y="1928"/>
                  </a:cubicBezTo>
                  <a:lnTo>
                    <a:pt x="6338" y="1928"/>
                  </a:lnTo>
                  <a:cubicBezTo>
                    <a:pt x="5904" y="1928"/>
                    <a:pt x="5519" y="1711"/>
                    <a:pt x="5278" y="1398"/>
                  </a:cubicBezTo>
                  <a:cubicBezTo>
                    <a:pt x="4868" y="1856"/>
                    <a:pt x="4266" y="2121"/>
                    <a:pt x="3470" y="2169"/>
                  </a:cubicBezTo>
                  <a:cubicBezTo>
                    <a:pt x="3567" y="2338"/>
                    <a:pt x="3615" y="2555"/>
                    <a:pt x="3615" y="2772"/>
                  </a:cubicBezTo>
                  <a:lnTo>
                    <a:pt x="3615" y="3591"/>
                  </a:lnTo>
                  <a:cubicBezTo>
                    <a:pt x="3603" y="3847"/>
                    <a:pt x="3412" y="3980"/>
                    <a:pt x="3223" y="3980"/>
                  </a:cubicBezTo>
                  <a:cubicBezTo>
                    <a:pt x="3038" y="3980"/>
                    <a:pt x="2856" y="3853"/>
                    <a:pt x="2844" y="3591"/>
                  </a:cubicBezTo>
                  <a:lnTo>
                    <a:pt x="2844" y="2772"/>
                  </a:lnTo>
                  <a:cubicBezTo>
                    <a:pt x="2844" y="2458"/>
                    <a:pt x="2603" y="2193"/>
                    <a:pt x="2290" y="2169"/>
                  </a:cubicBezTo>
                  <a:lnTo>
                    <a:pt x="2217" y="2169"/>
                  </a:lnTo>
                  <a:cubicBezTo>
                    <a:pt x="2169" y="2169"/>
                    <a:pt x="2121" y="2145"/>
                    <a:pt x="2073" y="2121"/>
                  </a:cubicBezTo>
                  <a:cubicBezTo>
                    <a:pt x="1952" y="2049"/>
                    <a:pt x="1856" y="1928"/>
                    <a:pt x="1856" y="1760"/>
                  </a:cubicBezTo>
                  <a:cubicBezTo>
                    <a:pt x="1856" y="1543"/>
                    <a:pt x="2049" y="1350"/>
                    <a:pt x="2290" y="1350"/>
                  </a:cubicBezTo>
                  <a:lnTo>
                    <a:pt x="3205" y="1350"/>
                  </a:lnTo>
                  <a:cubicBezTo>
                    <a:pt x="3904" y="1350"/>
                    <a:pt x="4362" y="1205"/>
                    <a:pt x="4651" y="868"/>
                  </a:cubicBezTo>
                  <a:cubicBezTo>
                    <a:pt x="4772" y="723"/>
                    <a:pt x="4868" y="531"/>
                    <a:pt x="4916" y="290"/>
                  </a:cubicBezTo>
                  <a:cubicBezTo>
                    <a:pt x="4940" y="145"/>
                    <a:pt x="4844" y="1"/>
                    <a:pt x="4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6"/>
            <p:cNvSpPr/>
            <p:nvPr/>
          </p:nvSpPr>
          <p:spPr>
            <a:xfrm>
              <a:off x="11555650" y="5212350"/>
              <a:ext cx="96425" cy="89050"/>
            </a:xfrm>
            <a:custGeom>
              <a:avLst/>
              <a:gdLst/>
              <a:ahLst/>
              <a:cxnLst/>
              <a:rect l="l" t="t" r="r" b="b"/>
              <a:pathLst>
                <a:path w="3857" h="3562" extrusionOk="0">
                  <a:moveTo>
                    <a:pt x="1929" y="1"/>
                  </a:moveTo>
                  <a:cubicBezTo>
                    <a:pt x="1850" y="1"/>
                    <a:pt x="1772" y="37"/>
                    <a:pt x="1736" y="109"/>
                  </a:cubicBezTo>
                  <a:lnTo>
                    <a:pt x="1326" y="928"/>
                  </a:lnTo>
                  <a:cubicBezTo>
                    <a:pt x="1302" y="1001"/>
                    <a:pt x="1230" y="1049"/>
                    <a:pt x="1157" y="1049"/>
                  </a:cubicBezTo>
                  <a:lnTo>
                    <a:pt x="266" y="1194"/>
                  </a:lnTo>
                  <a:cubicBezTo>
                    <a:pt x="73" y="1218"/>
                    <a:pt x="1" y="1435"/>
                    <a:pt x="145" y="1579"/>
                  </a:cubicBezTo>
                  <a:lnTo>
                    <a:pt x="796" y="2206"/>
                  </a:lnTo>
                  <a:cubicBezTo>
                    <a:pt x="844" y="2254"/>
                    <a:pt x="868" y="2326"/>
                    <a:pt x="844" y="2398"/>
                  </a:cubicBezTo>
                  <a:lnTo>
                    <a:pt x="700" y="3314"/>
                  </a:lnTo>
                  <a:cubicBezTo>
                    <a:pt x="681" y="3445"/>
                    <a:pt x="793" y="3562"/>
                    <a:pt x="912" y="3562"/>
                  </a:cubicBezTo>
                  <a:cubicBezTo>
                    <a:pt x="946" y="3562"/>
                    <a:pt x="981" y="3552"/>
                    <a:pt x="1013" y="3531"/>
                  </a:cubicBezTo>
                  <a:lnTo>
                    <a:pt x="1832" y="3121"/>
                  </a:lnTo>
                  <a:cubicBezTo>
                    <a:pt x="1856" y="3097"/>
                    <a:pt x="1892" y="3085"/>
                    <a:pt x="1929" y="3085"/>
                  </a:cubicBezTo>
                  <a:cubicBezTo>
                    <a:pt x="1965" y="3085"/>
                    <a:pt x="2001" y="3097"/>
                    <a:pt x="2025" y="3121"/>
                  </a:cubicBezTo>
                  <a:lnTo>
                    <a:pt x="2844" y="3531"/>
                  </a:lnTo>
                  <a:cubicBezTo>
                    <a:pt x="2876" y="3552"/>
                    <a:pt x="2911" y="3562"/>
                    <a:pt x="2945" y="3562"/>
                  </a:cubicBezTo>
                  <a:cubicBezTo>
                    <a:pt x="3064" y="3562"/>
                    <a:pt x="3176" y="3445"/>
                    <a:pt x="3158" y="3314"/>
                  </a:cubicBezTo>
                  <a:lnTo>
                    <a:pt x="3013" y="2398"/>
                  </a:lnTo>
                  <a:cubicBezTo>
                    <a:pt x="2989" y="2326"/>
                    <a:pt x="3013" y="2254"/>
                    <a:pt x="3061" y="2206"/>
                  </a:cubicBezTo>
                  <a:lnTo>
                    <a:pt x="3712" y="1579"/>
                  </a:lnTo>
                  <a:cubicBezTo>
                    <a:pt x="3856" y="1435"/>
                    <a:pt x="3784" y="1218"/>
                    <a:pt x="3591" y="1194"/>
                  </a:cubicBezTo>
                  <a:lnTo>
                    <a:pt x="2700" y="1049"/>
                  </a:lnTo>
                  <a:cubicBezTo>
                    <a:pt x="2627" y="1049"/>
                    <a:pt x="2555" y="1001"/>
                    <a:pt x="2531" y="928"/>
                  </a:cubicBezTo>
                  <a:lnTo>
                    <a:pt x="2121" y="109"/>
                  </a:lnTo>
                  <a:cubicBezTo>
                    <a:pt x="2085" y="37"/>
                    <a:pt x="2007" y="1"/>
                    <a:pt x="19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66"/>
          <p:cNvGrpSpPr/>
          <p:nvPr/>
        </p:nvGrpSpPr>
        <p:grpSpPr>
          <a:xfrm>
            <a:off x="4672547" y="2160408"/>
            <a:ext cx="455093" cy="453430"/>
            <a:chOff x="12047250" y="5014450"/>
            <a:chExt cx="328350" cy="327150"/>
          </a:xfrm>
        </p:grpSpPr>
        <p:sp>
          <p:nvSpPr>
            <p:cNvPr id="800" name="Google Shape;800;p66"/>
            <p:cNvSpPr/>
            <p:nvPr/>
          </p:nvSpPr>
          <p:spPr>
            <a:xfrm>
              <a:off x="12194850" y="5103625"/>
              <a:ext cx="33150" cy="31350"/>
            </a:xfrm>
            <a:custGeom>
              <a:avLst/>
              <a:gdLst/>
              <a:ahLst/>
              <a:cxnLst/>
              <a:rect l="l" t="t" r="r" b="b"/>
              <a:pathLst>
                <a:path w="1326" h="1254" extrusionOk="0">
                  <a:moveTo>
                    <a:pt x="651" y="0"/>
                  </a:moveTo>
                  <a:lnTo>
                    <a:pt x="555" y="217"/>
                  </a:lnTo>
                  <a:cubicBezTo>
                    <a:pt x="482" y="337"/>
                    <a:pt x="386" y="410"/>
                    <a:pt x="265" y="434"/>
                  </a:cubicBezTo>
                  <a:lnTo>
                    <a:pt x="0" y="482"/>
                  </a:lnTo>
                  <a:lnTo>
                    <a:pt x="193" y="651"/>
                  </a:lnTo>
                  <a:cubicBezTo>
                    <a:pt x="265" y="747"/>
                    <a:pt x="314" y="868"/>
                    <a:pt x="290" y="988"/>
                  </a:cubicBezTo>
                  <a:lnTo>
                    <a:pt x="265" y="1253"/>
                  </a:lnTo>
                  <a:lnTo>
                    <a:pt x="265" y="1253"/>
                  </a:lnTo>
                  <a:lnTo>
                    <a:pt x="482" y="1133"/>
                  </a:lnTo>
                  <a:cubicBezTo>
                    <a:pt x="543" y="1097"/>
                    <a:pt x="603" y="1078"/>
                    <a:pt x="663" y="1078"/>
                  </a:cubicBezTo>
                  <a:cubicBezTo>
                    <a:pt x="723" y="1078"/>
                    <a:pt x="784" y="1097"/>
                    <a:pt x="844" y="1133"/>
                  </a:cubicBezTo>
                  <a:lnTo>
                    <a:pt x="1061" y="1253"/>
                  </a:lnTo>
                  <a:lnTo>
                    <a:pt x="1037" y="988"/>
                  </a:lnTo>
                  <a:cubicBezTo>
                    <a:pt x="1012" y="868"/>
                    <a:pt x="1061" y="747"/>
                    <a:pt x="1133" y="651"/>
                  </a:cubicBezTo>
                  <a:lnTo>
                    <a:pt x="1326" y="482"/>
                  </a:lnTo>
                  <a:lnTo>
                    <a:pt x="1061" y="434"/>
                  </a:lnTo>
                  <a:cubicBezTo>
                    <a:pt x="940" y="410"/>
                    <a:pt x="844" y="337"/>
                    <a:pt x="771" y="217"/>
                  </a:cubicBezTo>
                  <a:lnTo>
                    <a:pt x="6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6"/>
            <p:cNvSpPr/>
            <p:nvPr/>
          </p:nvSpPr>
          <p:spPr>
            <a:xfrm>
              <a:off x="12189425" y="5210850"/>
              <a:ext cx="44600" cy="27725"/>
            </a:xfrm>
            <a:custGeom>
              <a:avLst/>
              <a:gdLst/>
              <a:ahLst/>
              <a:cxnLst/>
              <a:rect l="l" t="t" r="r" b="b"/>
              <a:pathLst>
                <a:path w="1784" h="1109" extrusionOk="0">
                  <a:moveTo>
                    <a:pt x="0" y="0"/>
                  </a:moveTo>
                  <a:lnTo>
                    <a:pt x="0" y="1109"/>
                  </a:lnTo>
                  <a:lnTo>
                    <a:pt x="1784" y="1109"/>
                  </a:lnTo>
                  <a:lnTo>
                    <a:pt x="1784" y="0"/>
                  </a:lnTo>
                  <a:cubicBezTo>
                    <a:pt x="1495" y="85"/>
                    <a:pt x="1187" y="127"/>
                    <a:pt x="883" y="127"/>
                  </a:cubicBezTo>
                  <a:cubicBezTo>
                    <a:pt x="579" y="127"/>
                    <a:pt x="278" y="8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6"/>
            <p:cNvSpPr/>
            <p:nvPr/>
          </p:nvSpPr>
          <p:spPr>
            <a:xfrm>
              <a:off x="12153875" y="5300600"/>
              <a:ext cx="115100" cy="41000"/>
            </a:xfrm>
            <a:custGeom>
              <a:avLst/>
              <a:gdLst/>
              <a:ahLst/>
              <a:cxnLst/>
              <a:rect l="l" t="t" r="r" b="b"/>
              <a:pathLst>
                <a:path w="4604" h="1640" extrusionOk="0">
                  <a:moveTo>
                    <a:pt x="459" y="1"/>
                  </a:moveTo>
                  <a:cubicBezTo>
                    <a:pt x="193" y="1"/>
                    <a:pt x="1" y="194"/>
                    <a:pt x="1" y="459"/>
                  </a:cubicBezTo>
                  <a:lnTo>
                    <a:pt x="1" y="1495"/>
                  </a:lnTo>
                  <a:cubicBezTo>
                    <a:pt x="1" y="1567"/>
                    <a:pt x="73" y="1640"/>
                    <a:pt x="145" y="1640"/>
                  </a:cubicBezTo>
                  <a:lnTo>
                    <a:pt x="4459" y="1640"/>
                  </a:lnTo>
                  <a:cubicBezTo>
                    <a:pt x="4531" y="1640"/>
                    <a:pt x="4603" y="1591"/>
                    <a:pt x="4603" y="1495"/>
                  </a:cubicBezTo>
                  <a:lnTo>
                    <a:pt x="4603" y="459"/>
                  </a:lnTo>
                  <a:cubicBezTo>
                    <a:pt x="4603" y="194"/>
                    <a:pt x="4411" y="1"/>
                    <a:pt x="4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6"/>
            <p:cNvSpPr/>
            <p:nvPr/>
          </p:nvSpPr>
          <p:spPr>
            <a:xfrm>
              <a:off x="12179175" y="5258450"/>
              <a:ext cx="63900" cy="22300"/>
            </a:xfrm>
            <a:custGeom>
              <a:avLst/>
              <a:gdLst/>
              <a:ahLst/>
              <a:cxnLst/>
              <a:rect l="l" t="t" r="r" b="b"/>
              <a:pathLst>
                <a:path w="2556" h="892" extrusionOk="0">
                  <a:moveTo>
                    <a:pt x="218" y="0"/>
                  </a:moveTo>
                  <a:cubicBezTo>
                    <a:pt x="97" y="0"/>
                    <a:pt x="1" y="72"/>
                    <a:pt x="1" y="193"/>
                  </a:cubicBezTo>
                  <a:lnTo>
                    <a:pt x="1" y="892"/>
                  </a:lnTo>
                  <a:lnTo>
                    <a:pt x="2555" y="892"/>
                  </a:lnTo>
                  <a:lnTo>
                    <a:pt x="2555" y="193"/>
                  </a:lnTo>
                  <a:cubicBezTo>
                    <a:pt x="2555" y="72"/>
                    <a:pt x="2459" y="0"/>
                    <a:pt x="2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6"/>
            <p:cNvSpPr/>
            <p:nvPr/>
          </p:nvSpPr>
          <p:spPr>
            <a:xfrm>
              <a:off x="12141825" y="5014450"/>
              <a:ext cx="139200" cy="22325"/>
            </a:xfrm>
            <a:custGeom>
              <a:avLst/>
              <a:gdLst/>
              <a:ahLst/>
              <a:cxnLst/>
              <a:rect l="l" t="t" r="r" b="b"/>
              <a:pathLst>
                <a:path w="5568" h="893" extrusionOk="0">
                  <a:moveTo>
                    <a:pt x="218" y="1"/>
                  </a:moveTo>
                  <a:cubicBezTo>
                    <a:pt x="97" y="1"/>
                    <a:pt x="1" y="97"/>
                    <a:pt x="1" y="218"/>
                  </a:cubicBezTo>
                  <a:lnTo>
                    <a:pt x="1" y="892"/>
                  </a:lnTo>
                  <a:lnTo>
                    <a:pt x="5567" y="892"/>
                  </a:lnTo>
                  <a:lnTo>
                    <a:pt x="5567" y="218"/>
                  </a:lnTo>
                  <a:cubicBezTo>
                    <a:pt x="5567" y="97"/>
                    <a:pt x="5471" y="1"/>
                    <a:pt x="5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6"/>
            <p:cNvSpPr/>
            <p:nvPr/>
          </p:nvSpPr>
          <p:spPr>
            <a:xfrm>
              <a:off x="12275575" y="5022900"/>
              <a:ext cx="100025" cy="227300"/>
            </a:xfrm>
            <a:custGeom>
              <a:avLst/>
              <a:gdLst/>
              <a:ahLst/>
              <a:cxnLst/>
              <a:rect l="l" t="t" r="r" b="b"/>
              <a:pathLst>
                <a:path w="4001" h="9092" extrusionOk="0">
                  <a:moveTo>
                    <a:pt x="3205" y="1639"/>
                  </a:moveTo>
                  <a:lnTo>
                    <a:pt x="3205" y="2458"/>
                  </a:lnTo>
                  <a:cubicBezTo>
                    <a:pt x="3205" y="3157"/>
                    <a:pt x="2964" y="3832"/>
                    <a:pt x="2555" y="4386"/>
                  </a:cubicBezTo>
                  <a:lnTo>
                    <a:pt x="2555" y="1639"/>
                  </a:lnTo>
                  <a:close/>
                  <a:moveTo>
                    <a:pt x="1013" y="0"/>
                  </a:moveTo>
                  <a:lnTo>
                    <a:pt x="1013" y="4072"/>
                  </a:lnTo>
                  <a:cubicBezTo>
                    <a:pt x="1013" y="5036"/>
                    <a:pt x="627" y="5904"/>
                    <a:pt x="0" y="6555"/>
                  </a:cubicBezTo>
                  <a:lnTo>
                    <a:pt x="0" y="8844"/>
                  </a:lnTo>
                  <a:cubicBezTo>
                    <a:pt x="0" y="8990"/>
                    <a:pt x="131" y="9092"/>
                    <a:pt x="261" y="9092"/>
                  </a:cubicBezTo>
                  <a:cubicBezTo>
                    <a:pt x="324" y="9092"/>
                    <a:pt x="387" y="9068"/>
                    <a:pt x="434" y="9013"/>
                  </a:cubicBezTo>
                  <a:lnTo>
                    <a:pt x="1205" y="8193"/>
                  </a:lnTo>
                  <a:cubicBezTo>
                    <a:pt x="1229" y="8157"/>
                    <a:pt x="1266" y="8139"/>
                    <a:pt x="1302" y="8139"/>
                  </a:cubicBezTo>
                  <a:cubicBezTo>
                    <a:pt x="1338" y="8139"/>
                    <a:pt x="1374" y="8157"/>
                    <a:pt x="1398" y="8193"/>
                  </a:cubicBezTo>
                  <a:lnTo>
                    <a:pt x="2121" y="9013"/>
                  </a:lnTo>
                  <a:cubicBezTo>
                    <a:pt x="2168" y="9068"/>
                    <a:pt x="2231" y="9092"/>
                    <a:pt x="2294" y="9092"/>
                  </a:cubicBezTo>
                  <a:cubicBezTo>
                    <a:pt x="2424" y="9092"/>
                    <a:pt x="2555" y="8990"/>
                    <a:pt x="2555" y="8844"/>
                  </a:cubicBezTo>
                  <a:lnTo>
                    <a:pt x="2555" y="5518"/>
                  </a:lnTo>
                  <a:cubicBezTo>
                    <a:pt x="3446" y="4747"/>
                    <a:pt x="4001" y="3615"/>
                    <a:pt x="4001" y="2482"/>
                  </a:cubicBezTo>
                  <a:lnTo>
                    <a:pt x="4001" y="1253"/>
                  </a:lnTo>
                  <a:cubicBezTo>
                    <a:pt x="4001" y="1036"/>
                    <a:pt x="3808" y="843"/>
                    <a:pt x="3591" y="843"/>
                  </a:cubicBezTo>
                  <a:lnTo>
                    <a:pt x="2555" y="843"/>
                  </a:lnTo>
                  <a:lnTo>
                    <a:pt x="2555" y="241"/>
                  </a:lnTo>
                  <a:cubicBezTo>
                    <a:pt x="2555" y="120"/>
                    <a:pt x="2434" y="0"/>
                    <a:pt x="2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6"/>
            <p:cNvSpPr/>
            <p:nvPr/>
          </p:nvSpPr>
          <p:spPr>
            <a:xfrm>
              <a:off x="12047250" y="5022900"/>
              <a:ext cx="100025" cy="227325"/>
            </a:xfrm>
            <a:custGeom>
              <a:avLst/>
              <a:gdLst/>
              <a:ahLst/>
              <a:cxnLst/>
              <a:rect l="l" t="t" r="r" b="b"/>
              <a:pathLst>
                <a:path w="4001" h="9093" extrusionOk="0">
                  <a:moveTo>
                    <a:pt x="1446" y="1639"/>
                  </a:moveTo>
                  <a:lnTo>
                    <a:pt x="1446" y="4386"/>
                  </a:lnTo>
                  <a:cubicBezTo>
                    <a:pt x="1037" y="3832"/>
                    <a:pt x="796" y="3157"/>
                    <a:pt x="796" y="2458"/>
                  </a:cubicBezTo>
                  <a:lnTo>
                    <a:pt x="796" y="1639"/>
                  </a:lnTo>
                  <a:close/>
                  <a:moveTo>
                    <a:pt x="1711" y="0"/>
                  </a:moveTo>
                  <a:cubicBezTo>
                    <a:pt x="1567" y="0"/>
                    <a:pt x="1446" y="120"/>
                    <a:pt x="1446" y="241"/>
                  </a:cubicBezTo>
                  <a:lnTo>
                    <a:pt x="1446" y="843"/>
                  </a:lnTo>
                  <a:lnTo>
                    <a:pt x="410" y="843"/>
                  </a:lnTo>
                  <a:cubicBezTo>
                    <a:pt x="193" y="843"/>
                    <a:pt x="0" y="1012"/>
                    <a:pt x="0" y="1253"/>
                  </a:cubicBezTo>
                  <a:lnTo>
                    <a:pt x="0" y="2458"/>
                  </a:lnTo>
                  <a:cubicBezTo>
                    <a:pt x="0" y="3615"/>
                    <a:pt x="555" y="4747"/>
                    <a:pt x="1446" y="5494"/>
                  </a:cubicBezTo>
                  <a:cubicBezTo>
                    <a:pt x="1446" y="5494"/>
                    <a:pt x="1446" y="5518"/>
                    <a:pt x="1446" y="5518"/>
                  </a:cubicBezTo>
                  <a:lnTo>
                    <a:pt x="1446" y="8844"/>
                  </a:lnTo>
                  <a:cubicBezTo>
                    <a:pt x="1446" y="8990"/>
                    <a:pt x="1577" y="9092"/>
                    <a:pt x="1707" y="9092"/>
                  </a:cubicBezTo>
                  <a:cubicBezTo>
                    <a:pt x="1770" y="9092"/>
                    <a:pt x="1833" y="9068"/>
                    <a:pt x="1880" y="9013"/>
                  </a:cubicBezTo>
                  <a:lnTo>
                    <a:pt x="2603" y="8193"/>
                  </a:lnTo>
                  <a:cubicBezTo>
                    <a:pt x="2627" y="8157"/>
                    <a:pt x="2663" y="8139"/>
                    <a:pt x="2699" y="8139"/>
                  </a:cubicBezTo>
                  <a:cubicBezTo>
                    <a:pt x="2736" y="8139"/>
                    <a:pt x="2772" y="8157"/>
                    <a:pt x="2796" y="8193"/>
                  </a:cubicBezTo>
                  <a:lnTo>
                    <a:pt x="3567" y="9013"/>
                  </a:lnTo>
                  <a:cubicBezTo>
                    <a:pt x="3609" y="9069"/>
                    <a:pt x="3676" y="9092"/>
                    <a:pt x="3744" y="9092"/>
                  </a:cubicBezTo>
                  <a:cubicBezTo>
                    <a:pt x="3792" y="9092"/>
                    <a:pt x="3840" y="9081"/>
                    <a:pt x="3880" y="9061"/>
                  </a:cubicBezTo>
                  <a:cubicBezTo>
                    <a:pt x="3952" y="9013"/>
                    <a:pt x="4001" y="8940"/>
                    <a:pt x="4001" y="8844"/>
                  </a:cubicBezTo>
                  <a:lnTo>
                    <a:pt x="4001" y="6555"/>
                  </a:lnTo>
                  <a:cubicBezTo>
                    <a:pt x="3374" y="5904"/>
                    <a:pt x="2989" y="5036"/>
                    <a:pt x="2989" y="4072"/>
                  </a:cubicBezTo>
                  <a:lnTo>
                    <a:pt x="2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6"/>
            <p:cNvSpPr/>
            <p:nvPr/>
          </p:nvSpPr>
          <p:spPr>
            <a:xfrm>
              <a:off x="12141825" y="5056625"/>
              <a:ext cx="139200" cy="137225"/>
            </a:xfrm>
            <a:custGeom>
              <a:avLst/>
              <a:gdLst/>
              <a:ahLst/>
              <a:cxnLst/>
              <a:rect l="l" t="t" r="r" b="b"/>
              <a:pathLst>
                <a:path w="5568" h="5489" extrusionOk="0">
                  <a:moveTo>
                    <a:pt x="2784" y="627"/>
                  </a:moveTo>
                  <a:cubicBezTo>
                    <a:pt x="2923" y="627"/>
                    <a:pt x="3061" y="699"/>
                    <a:pt x="3133" y="844"/>
                  </a:cubicBezTo>
                  <a:lnTo>
                    <a:pt x="3519" y="1567"/>
                  </a:lnTo>
                  <a:lnTo>
                    <a:pt x="4338" y="1687"/>
                  </a:lnTo>
                  <a:cubicBezTo>
                    <a:pt x="4483" y="1711"/>
                    <a:pt x="4603" y="1832"/>
                    <a:pt x="4652" y="1952"/>
                  </a:cubicBezTo>
                  <a:cubicBezTo>
                    <a:pt x="4676" y="2097"/>
                    <a:pt x="4652" y="2266"/>
                    <a:pt x="4555" y="2362"/>
                  </a:cubicBezTo>
                  <a:lnTo>
                    <a:pt x="3953" y="2940"/>
                  </a:lnTo>
                  <a:lnTo>
                    <a:pt x="4097" y="3760"/>
                  </a:lnTo>
                  <a:cubicBezTo>
                    <a:pt x="4121" y="3904"/>
                    <a:pt x="4049" y="4049"/>
                    <a:pt x="3929" y="4145"/>
                  </a:cubicBezTo>
                  <a:cubicBezTo>
                    <a:pt x="3864" y="4197"/>
                    <a:pt x="3793" y="4221"/>
                    <a:pt x="3718" y="4221"/>
                  </a:cubicBezTo>
                  <a:cubicBezTo>
                    <a:pt x="3653" y="4221"/>
                    <a:pt x="3586" y="4203"/>
                    <a:pt x="3519" y="4169"/>
                  </a:cubicBezTo>
                  <a:lnTo>
                    <a:pt x="2796" y="3808"/>
                  </a:lnTo>
                  <a:lnTo>
                    <a:pt x="2049" y="4169"/>
                  </a:lnTo>
                  <a:cubicBezTo>
                    <a:pt x="1993" y="4203"/>
                    <a:pt x="1927" y="4221"/>
                    <a:pt x="1860" y="4221"/>
                  </a:cubicBezTo>
                  <a:cubicBezTo>
                    <a:pt x="1782" y="4221"/>
                    <a:pt x="1704" y="4197"/>
                    <a:pt x="1639" y="4145"/>
                  </a:cubicBezTo>
                  <a:cubicBezTo>
                    <a:pt x="1519" y="4049"/>
                    <a:pt x="1471" y="3904"/>
                    <a:pt x="1495" y="3760"/>
                  </a:cubicBezTo>
                  <a:lnTo>
                    <a:pt x="1615" y="2940"/>
                  </a:lnTo>
                  <a:lnTo>
                    <a:pt x="1037" y="2362"/>
                  </a:lnTo>
                  <a:cubicBezTo>
                    <a:pt x="916" y="2266"/>
                    <a:pt x="892" y="2097"/>
                    <a:pt x="941" y="1952"/>
                  </a:cubicBezTo>
                  <a:cubicBezTo>
                    <a:pt x="989" y="1832"/>
                    <a:pt x="1109" y="1711"/>
                    <a:pt x="1254" y="1687"/>
                  </a:cubicBezTo>
                  <a:lnTo>
                    <a:pt x="2073" y="1567"/>
                  </a:lnTo>
                  <a:lnTo>
                    <a:pt x="2435" y="844"/>
                  </a:lnTo>
                  <a:cubicBezTo>
                    <a:pt x="2507" y="699"/>
                    <a:pt x="2645" y="627"/>
                    <a:pt x="2784" y="627"/>
                  </a:cubicBezTo>
                  <a:close/>
                  <a:moveTo>
                    <a:pt x="1" y="0"/>
                  </a:moveTo>
                  <a:lnTo>
                    <a:pt x="1" y="2723"/>
                  </a:lnTo>
                  <a:cubicBezTo>
                    <a:pt x="73" y="4567"/>
                    <a:pt x="1429" y="5489"/>
                    <a:pt x="2784" y="5489"/>
                  </a:cubicBezTo>
                  <a:cubicBezTo>
                    <a:pt x="4140" y="5489"/>
                    <a:pt x="5495" y="4567"/>
                    <a:pt x="5567" y="2723"/>
                  </a:cubicBezTo>
                  <a:lnTo>
                    <a:pt x="55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66"/>
          <p:cNvGrpSpPr/>
          <p:nvPr/>
        </p:nvGrpSpPr>
        <p:grpSpPr>
          <a:xfrm>
            <a:off x="5409632" y="2158298"/>
            <a:ext cx="469463" cy="460161"/>
            <a:chOff x="12507525" y="5000600"/>
            <a:chExt cx="334375" cy="327750"/>
          </a:xfrm>
        </p:grpSpPr>
        <p:sp>
          <p:nvSpPr>
            <p:cNvPr id="809" name="Google Shape;809;p66"/>
            <p:cNvSpPr/>
            <p:nvPr/>
          </p:nvSpPr>
          <p:spPr>
            <a:xfrm>
              <a:off x="12789450" y="5043625"/>
              <a:ext cx="42200" cy="27475"/>
            </a:xfrm>
            <a:custGeom>
              <a:avLst/>
              <a:gdLst/>
              <a:ahLst/>
              <a:cxnLst/>
              <a:rect l="l" t="t" r="r" b="b"/>
              <a:pathLst>
                <a:path w="1688" h="1099" extrusionOk="0">
                  <a:moveTo>
                    <a:pt x="1247" y="1"/>
                  </a:moveTo>
                  <a:cubicBezTo>
                    <a:pt x="1192" y="1"/>
                    <a:pt x="1137" y="13"/>
                    <a:pt x="1085" y="39"/>
                  </a:cubicBezTo>
                  <a:lnTo>
                    <a:pt x="362" y="376"/>
                  </a:lnTo>
                  <a:cubicBezTo>
                    <a:pt x="1" y="545"/>
                    <a:pt x="121" y="1099"/>
                    <a:pt x="531" y="1099"/>
                  </a:cubicBezTo>
                  <a:cubicBezTo>
                    <a:pt x="579" y="1099"/>
                    <a:pt x="651" y="1099"/>
                    <a:pt x="700" y="1075"/>
                  </a:cubicBezTo>
                  <a:lnTo>
                    <a:pt x="1423" y="737"/>
                  </a:lnTo>
                  <a:cubicBezTo>
                    <a:pt x="1615" y="641"/>
                    <a:pt x="1688" y="424"/>
                    <a:pt x="1615" y="231"/>
                  </a:cubicBezTo>
                  <a:cubicBezTo>
                    <a:pt x="1545" y="90"/>
                    <a:pt x="1397" y="1"/>
                    <a:pt x="1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6"/>
            <p:cNvSpPr/>
            <p:nvPr/>
          </p:nvSpPr>
          <p:spPr>
            <a:xfrm>
              <a:off x="12796075" y="5092775"/>
              <a:ext cx="45825" cy="19300"/>
            </a:xfrm>
            <a:custGeom>
              <a:avLst/>
              <a:gdLst/>
              <a:ahLst/>
              <a:cxnLst/>
              <a:rect l="l" t="t" r="r" b="b"/>
              <a:pathLst>
                <a:path w="1833" h="772" extrusionOk="0">
                  <a:moveTo>
                    <a:pt x="507" y="0"/>
                  </a:moveTo>
                  <a:cubicBezTo>
                    <a:pt x="1" y="24"/>
                    <a:pt x="1" y="747"/>
                    <a:pt x="507" y="771"/>
                  </a:cubicBezTo>
                  <a:lnTo>
                    <a:pt x="1326" y="771"/>
                  </a:lnTo>
                  <a:cubicBezTo>
                    <a:pt x="1832" y="747"/>
                    <a:pt x="1832" y="24"/>
                    <a:pt x="1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6"/>
            <p:cNvSpPr/>
            <p:nvPr/>
          </p:nvSpPr>
          <p:spPr>
            <a:xfrm>
              <a:off x="12788500" y="5133450"/>
              <a:ext cx="43150" cy="27500"/>
            </a:xfrm>
            <a:custGeom>
              <a:avLst/>
              <a:gdLst/>
              <a:ahLst/>
              <a:cxnLst/>
              <a:rect l="l" t="t" r="r" b="b"/>
              <a:pathLst>
                <a:path w="1726" h="1100" extrusionOk="0">
                  <a:moveTo>
                    <a:pt x="548" y="1"/>
                  </a:moveTo>
                  <a:cubicBezTo>
                    <a:pt x="189" y="1"/>
                    <a:pt x="0" y="524"/>
                    <a:pt x="400" y="735"/>
                  </a:cubicBezTo>
                  <a:lnTo>
                    <a:pt x="1123" y="1072"/>
                  </a:lnTo>
                  <a:cubicBezTo>
                    <a:pt x="1172" y="1091"/>
                    <a:pt x="1223" y="1100"/>
                    <a:pt x="1273" y="1100"/>
                  </a:cubicBezTo>
                  <a:cubicBezTo>
                    <a:pt x="1419" y="1100"/>
                    <a:pt x="1557" y="1023"/>
                    <a:pt x="1629" y="879"/>
                  </a:cubicBezTo>
                  <a:cubicBezTo>
                    <a:pt x="1726" y="687"/>
                    <a:pt x="1629" y="446"/>
                    <a:pt x="1436" y="373"/>
                  </a:cubicBezTo>
                  <a:lnTo>
                    <a:pt x="713" y="36"/>
                  </a:lnTo>
                  <a:cubicBezTo>
                    <a:pt x="656" y="12"/>
                    <a:pt x="600" y="1"/>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6"/>
            <p:cNvSpPr/>
            <p:nvPr/>
          </p:nvSpPr>
          <p:spPr>
            <a:xfrm>
              <a:off x="12517750" y="5133400"/>
              <a:ext cx="39800" cy="27550"/>
            </a:xfrm>
            <a:custGeom>
              <a:avLst/>
              <a:gdLst/>
              <a:ahLst/>
              <a:cxnLst/>
              <a:rect l="l" t="t" r="r" b="b"/>
              <a:pathLst>
                <a:path w="1592" h="1102" extrusionOk="0">
                  <a:moveTo>
                    <a:pt x="1150" y="0"/>
                  </a:moveTo>
                  <a:cubicBezTo>
                    <a:pt x="1095" y="0"/>
                    <a:pt x="1040" y="12"/>
                    <a:pt x="989" y="38"/>
                  </a:cubicBezTo>
                  <a:lnTo>
                    <a:pt x="266" y="375"/>
                  </a:lnTo>
                  <a:cubicBezTo>
                    <a:pt x="73" y="472"/>
                    <a:pt x="1" y="689"/>
                    <a:pt x="73" y="881"/>
                  </a:cubicBezTo>
                  <a:cubicBezTo>
                    <a:pt x="145" y="1025"/>
                    <a:pt x="297" y="1102"/>
                    <a:pt x="439" y="1102"/>
                  </a:cubicBezTo>
                  <a:cubicBezTo>
                    <a:pt x="488" y="1102"/>
                    <a:pt x="536" y="1093"/>
                    <a:pt x="579" y="1074"/>
                  </a:cubicBezTo>
                  <a:lnTo>
                    <a:pt x="1326" y="737"/>
                  </a:lnTo>
                  <a:cubicBezTo>
                    <a:pt x="1519" y="640"/>
                    <a:pt x="1591" y="400"/>
                    <a:pt x="1495" y="231"/>
                  </a:cubicBezTo>
                  <a:cubicBezTo>
                    <a:pt x="1442" y="90"/>
                    <a:pt x="1299"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6"/>
            <p:cNvSpPr/>
            <p:nvPr/>
          </p:nvSpPr>
          <p:spPr>
            <a:xfrm>
              <a:off x="12507525" y="5092775"/>
              <a:ext cx="45800" cy="19300"/>
            </a:xfrm>
            <a:custGeom>
              <a:avLst/>
              <a:gdLst/>
              <a:ahLst/>
              <a:cxnLst/>
              <a:rect l="l" t="t" r="r" b="b"/>
              <a:pathLst>
                <a:path w="1832" h="772" extrusionOk="0">
                  <a:moveTo>
                    <a:pt x="506" y="0"/>
                  </a:moveTo>
                  <a:cubicBezTo>
                    <a:pt x="0" y="24"/>
                    <a:pt x="0" y="747"/>
                    <a:pt x="506" y="771"/>
                  </a:cubicBezTo>
                  <a:lnTo>
                    <a:pt x="1325" y="771"/>
                  </a:lnTo>
                  <a:cubicBezTo>
                    <a:pt x="1831" y="747"/>
                    <a:pt x="1831" y="24"/>
                    <a:pt x="13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6"/>
            <p:cNvSpPr/>
            <p:nvPr/>
          </p:nvSpPr>
          <p:spPr>
            <a:xfrm>
              <a:off x="12517750" y="5043625"/>
              <a:ext cx="39800" cy="27575"/>
            </a:xfrm>
            <a:custGeom>
              <a:avLst/>
              <a:gdLst/>
              <a:ahLst/>
              <a:cxnLst/>
              <a:rect l="l" t="t" r="r" b="b"/>
              <a:pathLst>
                <a:path w="1592" h="1103" extrusionOk="0">
                  <a:moveTo>
                    <a:pt x="442" y="1"/>
                  </a:moveTo>
                  <a:cubicBezTo>
                    <a:pt x="293" y="1"/>
                    <a:pt x="150" y="90"/>
                    <a:pt x="97" y="231"/>
                  </a:cubicBezTo>
                  <a:cubicBezTo>
                    <a:pt x="1" y="424"/>
                    <a:pt x="97" y="641"/>
                    <a:pt x="290" y="737"/>
                  </a:cubicBezTo>
                  <a:lnTo>
                    <a:pt x="1013" y="1075"/>
                  </a:lnTo>
                  <a:cubicBezTo>
                    <a:pt x="1056" y="1093"/>
                    <a:pt x="1104" y="1102"/>
                    <a:pt x="1153" y="1102"/>
                  </a:cubicBezTo>
                  <a:cubicBezTo>
                    <a:pt x="1295" y="1102"/>
                    <a:pt x="1447" y="1025"/>
                    <a:pt x="1519" y="882"/>
                  </a:cubicBezTo>
                  <a:cubicBezTo>
                    <a:pt x="1591" y="689"/>
                    <a:pt x="1519" y="472"/>
                    <a:pt x="1326" y="376"/>
                  </a:cubicBezTo>
                  <a:lnTo>
                    <a:pt x="603" y="39"/>
                  </a:lnTo>
                  <a:cubicBezTo>
                    <a:pt x="551" y="13"/>
                    <a:pt x="496"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6"/>
            <p:cNvSpPr/>
            <p:nvPr/>
          </p:nvSpPr>
          <p:spPr>
            <a:xfrm>
              <a:off x="12541025" y="5000600"/>
              <a:ext cx="268150" cy="198225"/>
            </a:xfrm>
            <a:custGeom>
              <a:avLst/>
              <a:gdLst/>
              <a:ahLst/>
              <a:cxnLst/>
              <a:rect l="l" t="t" r="r" b="b"/>
              <a:pathLst>
                <a:path w="10726" h="7929" extrusionOk="0">
                  <a:moveTo>
                    <a:pt x="5307" y="0"/>
                  </a:moveTo>
                  <a:cubicBezTo>
                    <a:pt x="1633" y="0"/>
                    <a:pt x="0" y="5022"/>
                    <a:pt x="3166" y="7037"/>
                  </a:cubicBezTo>
                  <a:cubicBezTo>
                    <a:pt x="3311" y="7109"/>
                    <a:pt x="3383" y="7230"/>
                    <a:pt x="3383" y="7398"/>
                  </a:cubicBezTo>
                  <a:lnTo>
                    <a:pt x="3383" y="7929"/>
                  </a:lnTo>
                  <a:lnTo>
                    <a:pt x="4154" y="7929"/>
                  </a:lnTo>
                  <a:lnTo>
                    <a:pt x="4154" y="6049"/>
                  </a:lnTo>
                  <a:lnTo>
                    <a:pt x="3263" y="5157"/>
                  </a:lnTo>
                  <a:cubicBezTo>
                    <a:pt x="3094" y="4989"/>
                    <a:pt x="3094" y="4724"/>
                    <a:pt x="3263" y="4555"/>
                  </a:cubicBezTo>
                  <a:cubicBezTo>
                    <a:pt x="3347" y="4483"/>
                    <a:pt x="3455" y="4446"/>
                    <a:pt x="3564" y="4446"/>
                  </a:cubicBezTo>
                  <a:cubicBezTo>
                    <a:pt x="3672" y="4446"/>
                    <a:pt x="3781" y="4483"/>
                    <a:pt x="3865" y="4555"/>
                  </a:cubicBezTo>
                  <a:lnTo>
                    <a:pt x="4877" y="5591"/>
                  </a:lnTo>
                  <a:cubicBezTo>
                    <a:pt x="4950" y="5663"/>
                    <a:pt x="4998" y="5760"/>
                    <a:pt x="4998" y="5880"/>
                  </a:cubicBezTo>
                  <a:lnTo>
                    <a:pt x="4998" y="7929"/>
                  </a:lnTo>
                  <a:lnTo>
                    <a:pt x="5697" y="7929"/>
                  </a:lnTo>
                  <a:lnTo>
                    <a:pt x="5697" y="5880"/>
                  </a:lnTo>
                  <a:cubicBezTo>
                    <a:pt x="5697" y="5760"/>
                    <a:pt x="5745" y="5663"/>
                    <a:pt x="5817" y="5591"/>
                  </a:cubicBezTo>
                  <a:lnTo>
                    <a:pt x="6853" y="4555"/>
                  </a:lnTo>
                  <a:cubicBezTo>
                    <a:pt x="6934" y="4485"/>
                    <a:pt x="7038" y="4449"/>
                    <a:pt x="7142" y="4449"/>
                  </a:cubicBezTo>
                  <a:cubicBezTo>
                    <a:pt x="7255" y="4449"/>
                    <a:pt x="7368" y="4491"/>
                    <a:pt x="7456" y="4579"/>
                  </a:cubicBezTo>
                  <a:cubicBezTo>
                    <a:pt x="7624" y="4724"/>
                    <a:pt x="7624" y="5013"/>
                    <a:pt x="7456" y="5157"/>
                  </a:cubicBezTo>
                  <a:lnTo>
                    <a:pt x="6540" y="6049"/>
                  </a:lnTo>
                  <a:lnTo>
                    <a:pt x="6540" y="7929"/>
                  </a:lnTo>
                  <a:lnTo>
                    <a:pt x="7311" y="7929"/>
                  </a:lnTo>
                  <a:lnTo>
                    <a:pt x="7311" y="7398"/>
                  </a:lnTo>
                  <a:cubicBezTo>
                    <a:pt x="7311" y="7254"/>
                    <a:pt x="7407" y="7109"/>
                    <a:pt x="7528" y="7037"/>
                  </a:cubicBezTo>
                  <a:cubicBezTo>
                    <a:pt x="10725" y="4994"/>
                    <a:pt x="9078" y="0"/>
                    <a:pt x="5386" y="0"/>
                  </a:cubicBezTo>
                  <a:cubicBezTo>
                    <a:pt x="5377" y="0"/>
                    <a:pt x="5368" y="0"/>
                    <a:pt x="5359" y="0"/>
                  </a:cubicBezTo>
                  <a:cubicBezTo>
                    <a:pt x="5342" y="0"/>
                    <a:pt x="5324" y="0"/>
                    <a:pt x="5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6"/>
            <p:cNvSpPr/>
            <p:nvPr/>
          </p:nvSpPr>
          <p:spPr>
            <a:xfrm>
              <a:off x="12615350" y="5219875"/>
              <a:ext cx="118700" cy="19325"/>
            </a:xfrm>
            <a:custGeom>
              <a:avLst/>
              <a:gdLst/>
              <a:ahLst/>
              <a:cxnLst/>
              <a:rect l="l" t="t" r="r" b="b"/>
              <a:pathLst>
                <a:path w="4748" h="773" extrusionOk="0">
                  <a:moveTo>
                    <a:pt x="482" y="1"/>
                  </a:moveTo>
                  <a:cubicBezTo>
                    <a:pt x="1" y="25"/>
                    <a:pt x="1" y="748"/>
                    <a:pt x="482" y="772"/>
                  </a:cubicBezTo>
                  <a:lnTo>
                    <a:pt x="4242" y="772"/>
                  </a:lnTo>
                  <a:cubicBezTo>
                    <a:pt x="4748" y="748"/>
                    <a:pt x="4748" y="25"/>
                    <a:pt x="4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6"/>
            <p:cNvSpPr/>
            <p:nvPr/>
          </p:nvSpPr>
          <p:spPr>
            <a:xfrm>
              <a:off x="12638850" y="5300000"/>
              <a:ext cx="71700" cy="28350"/>
            </a:xfrm>
            <a:custGeom>
              <a:avLst/>
              <a:gdLst/>
              <a:ahLst/>
              <a:cxnLst/>
              <a:rect l="l" t="t" r="r" b="b"/>
              <a:pathLst>
                <a:path w="2868" h="1134" extrusionOk="0">
                  <a:moveTo>
                    <a:pt x="0" y="1"/>
                  </a:moveTo>
                  <a:cubicBezTo>
                    <a:pt x="145" y="652"/>
                    <a:pt x="747" y="1133"/>
                    <a:pt x="1446" y="1133"/>
                  </a:cubicBezTo>
                  <a:cubicBezTo>
                    <a:pt x="2145" y="1133"/>
                    <a:pt x="2723" y="652"/>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6"/>
            <p:cNvSpPr/>
            <p:nvPr/>
          </p:nvSpPr>
          <p:spPr>
            <a:xfrm>
              <a:off x="12615350" y="5260250"/>
              <a:ext cx="118700" cy="18700"/>
            </a:xfrm>
            <a:custGeom>
              <a:avLst/>
              <a:gdLst/>
              <a:ahLst/>
              <a:cxnLst/>
              <a:rect l="l" t="t" r="r" b="b"/>
              <a:pathLst>
                <a:path w="4748" h="748" extrusionOk="0">
                  <a:moveTo>
                    <a:pt x="482" y="0"/>
                  </a:moveTo>
                  <a:cubicBezTo>
                    <a:pt x="1" y="0"/>
                    <a:pt x="1" y="723"/>
                    <a:pt x="482" y="747"/>
                  </a:cubicBezTo>
                  <a:lnTo>
                    <a:pt x="4242" y="747"/>
                  </a:lnTo>
                  <a:cubicBezTo>
                    <a:pt x="4748" y="723"/>
                    <a:pt x="4748" y="0"/>
                    <a:pt x="4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66"/>
          <p:cNvGrpSpPr/>
          <p:nvPr/>
        </p:nvGrpSpPr>
        <p:grpSpPr>
          <a:xfrm>
            <a:off x="6132282" y="2159624"/>
            <a:ext cx="453986" cy="454298"/>
            <a:chOff x="12987650" y="5028075"/>
            <a:chExt cx="327150" cy="327375"/>
          </a:xfrm>
        </p:grpSpPr>
        <p:sp>
          <p:nvSpPr>
            <p:cNvPr id="820" name="Google Shape;820;p66"/>
            <p:cNvSpPr/>
            <p:nvPr/>
          </p:nvSpPr>
          <p:spPr>
            <a:xfrm>
              <a:off x="12987650" y="5028075"/>
              <a:ext cx="327150" cy="203875"/>
            </a:xfrm>
            <a:custGeom>
              <a:avLst/>
              <a:gdLst/>
              <a:ahLst/>
              <a:cxnLst/>
              <a:rect l="l" t="t" r="r" b="b"/>
              <a:pathLst>
                <a:path w="13086" h="8155" extrusionOk="0">
                  <a:moveTo>
                    <a:pt x="6932" y="1"/>
                  </a:moveTo>
                  <a:cubicBezTo>
                    <a:pt x="6218" y="1"/>
                    <a:pt x="5506" y="374"/>
                    <a:pt x="5158" y="1118"/>
                  </a:cubicBezTo>
                  <a:cubicBezTo>
                    <a:pt x="5083" y="1268"/>
                    <a:pt x="4936" y="1359"/>
                    <a:pt x="4773" y="1359"/>
                  </a:cubicBezTo>
                  <a:cubicBezTo>
                    <a:pt x="4725" y="1359"/>
                    <a:pt x="4676" y="1352"/>
                    <a:pt x="4628" y="1335"/>
                  </a:cubicBezTo>
                  <a:cubicBezTo>
                    <a:pt x="4448" y="1255"/>
                    <a:pt x="4252" y="1209"/>
                    <a:pt x="4066" y="1209"/>
                  </a:cubicBezTo>
                  <a:cubicBezTo>
                    <a:pt x="4028" y="1209"/>
                    <a:pt x="3990" y="1211"/>
                    <a:pt x="3953" y="1215"/>
                  </a:cubicBezTo>
                  <a:cubicBezTo>
                    <a:pt x="2868" y="1215"/>
                    <a:pt x="2001" y="2106"/>
                    <a:pt x="2001" y="3167"/>
                  </a:cubicBezTo>
                  <a:cubicBezTo>
                    <a:pt x="2001" y="3432"/>
                    <a:pt x="2025" y="3649"/>
                    <a:pt x="2121" y="3890"/>
                  </a:cubicBezTo>
                  <a:cubicBezTo>
                    <a:pt x="2194" y="4082"/>
                    <a:pt x="2097" y="4299"/>
                    <a:pt x="1905" y="4396"/>
                  </a:cubicBezTo>
                  <a:cubicBezTo>
                    <a:pt x="1" y="5360"/>
                    <a:pt x="652" y="8107"/>
                    <a:pt x="2772" y="8155"/>
                  </a:cubicBezTo>
                  <a:lnTo>
                    <a:pt x="4507" y="8155"/>
                  </a:lnTo>
                  <a:cubicBezTo>
                    <a:pt x="6941" y="8058"/>
                    <a:pt x="6941" y="4613"/>
                    <a:pt x="4507" y="4516"/>
                  </a:cubicBezTo>
                  <a:cubicBezTo>
                    <a:pt x="4290" y="4516"/>
                    <a:pt x="4122" y="4323"/>
                    <a:pt x="4122" y="4106"/>
                  </a:cubicBezTo>
                  <a:cubicBezTo>
                    <a:pt x="4122" y="3890"/>
                    <a:pt x="4290" y="3697"/>
                    <a:pt x="4507" y="3697"/>
                  </a:cubicBezTo>
                  <a:cubicBezTo>
                    <a:pt x="5833" y="3697"/>
                    <a:pt x="6917" y="4661"/>
                    <a:pt x="7134" y="5914"/>
                  </a:cubicBezTo>
                  <a:lnTo>
                    <a:pt x="9037" y="5914"/>
                  </a:lnTo>
                  <a:cubicBezTo>
                    <a:pt x="9399" y="5914"/>
                    <a:pt x="9688" y="5625"/>
                    <a:pt x="9688" y="5263"/>
                  </a:cubicBezTo>
                  <a:cubicBezTo>
                    <a:pt x="9688" y="4902"/>
                    <a:pt x="9399" y="4613"/>
                    <a:pt x="9037" y="4613"/>
                  </a:cubicBezTo>
                  <a:cubicBezTo>
                    <a:pt x="8483" y="4588"/>
                    <a:pt x="8483" y="3817"/>
                    <a:pt x="9037" y="3793"/>
                  </a:cubicBezTo>
                  <a:cubicBezTo>
                    <a:pt x="10989" y="3865"/>
                    <a:pt x="10989" y="6661"/>
                    <a:pt x="9037" y="6733"/>
                  </a:cubicBezTo>
                  <a:lnTo>
                    <a:pt x="7134" y="6733"/>
                  </a:lnTo>
                  <a:cubicBezTo>
                    <a:pt x="7037" y="7287"/>
                    <a:pt x="6796" y="7769"/>
                    <a:pt x="6435" y="8155"/>
                  </a:cubicBezTo>
                  <a:lnTo>
                    <a:pt x="11062" y="8155"/>
                  </a:lnTo>
                  <a:cubicBezTo>
                    <a:pt x="11592" y="8155"/>
                    <a:pt x="12098" y="7938"/>
                    <a:pt x="12483" y="7552"/>
                  </a:cubicBezTo>
                  <a:cubicBezTo>
                    <a:pt x="12869" y="7191"/>
                    <a:pt x="13086" y="6685"/>
                    <a:pt x="13062" y="6131"/>
                  </a:cubicBezTo>
                  <a:cubicBezTo>
                    <a:pt x="13086" y="5384"/>
                    <a:pt x="12676" y="4733"/>
                    <a:pt x="12026" y="4396"/>
                  </a:cubicBezTo>
                  <a:cubicBezTo>
                    <a:pt x="11833" y="4299"/>
                    <a:pt x="11761" y="4082"/>
                    <a:pt x="11833" y="3890"/>
                  </a:cubicBezTo>
                  <a:cubicBezTo>
                    <a:pt x="12315" y="2637"/>
                    <a:pt x="11351" y="1215"/>
                    <a:pt x="10001" y="1215"/>
                  </a:cubicBezTo>
                  <a:cubicBezTo>
                    <a:pt x="9967" y="1212"/>
                    <a:pt x="9932" y="1210"/>
                    <a:pt x="9898" y="1210"/>
                  </a:cubicBezTo>
                  <a:cubicBezTo>
                    <a:pt x="9673" y="1210"/>
                    <a:pt x="9464" y="1276"/>
                    <a:pt x="9254" y="1359"/>
                  </a:cubicBezTo>
                  <a:cubicBezTo>
                    <a:pt x="9206" y="1376"/>
                    <a:pt x="9157" y="1383"/>
                    <a:pt x="9109" y="1383"/>
                  </a:cubicBezTo>
                  <a:cubicBezTo>
                    <a:pt x="8946" y="1383"/>
                    <a:pt x="8799" y="1292"/>
                    <a:pt x="8724" y="1142"/>
                  </a:cubicBezTo>
                  <a:cubicBezTo>
                    <a:pt x="8373" y="380"/>
                    <a:pt x="7652"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6"/>
            <p:cNvSpPr/>
            <p:nvPr/>
          </p:nvSpPr>
          <p:spPr>
            <a:xfrm>
              <a:off x="13215975" y="5313275"/>
              <a:ext cx="41000" cy="42175"/>
            </a:xfrm>
            <a:custGeom>
              <a:avLst/>
              <a:gdLst/>
              <a:ahLst/>
              <a:cxnLst/>
              <a:rect l="l" t="t" r="r" b="b"/>
              <a:pathLst>
                <a:path w="1640" h="1687" extrusionOk="0">
                  <a:moveTo>
                    <a:pt x="1" y="0"/>
                  </a:moveTo>
                  <a:lnTo>
                    <a:pt x="1" y="868"/>
                  </a:lnTo>
                  <a:cubicBezTo>
                    <a:pt x="1" y="1325"/>
                    <a:pt x="362" y="1687"/>
                    <a:pt x="820" y="1687"/>
                  </a:cubicBezTo>
                  <a:lnTo>
                    <a:pt x="1447" y="1687"/>
                  </a:lnTo>
                  <a:cubicBezTo>
                    <a:pt x="1567" y="1687"/>
                    <a:pt x="1640" y="1615"/>
                    <a:pt x="1640" y="1518"/>
                  </a:cubicBezTo>
                  <a:lnTo>
                    <a:pt x="1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6"/>
            <p:cNvSpPr/>
            <p:nvPr/>
          </p:nvSpPr>
          <p:spPr>
            <a:xfrm>
              <a:off x="13164175" y="5247600"/>
              <a:ext cx="124725" cy="45200"/>
            </a:xfrm>
            <a:custGeom>
              <a:avLst/>
              <a:gdLst/>
              <a:ahLst/>
              <a:cxnLst/>
              <a:rect l="l" t="t" r="r" b="b"/>
              <a:pathLst>
                <a:path w="4989" h="1808" extrusionOk="0">
                  <a:moveTo>
                    <a:pt x="4989" y="0"/>
                  </a:moveTo>
                  <a:cubicBezTo>
                    <a:pt x="4675" y="121"/>
                    <a:pt x="4362" y="193"/>
                    <a:pt x="4001" y="193"/>
                  </a:cubicBezTo>
                  <a:lnTo>
                    <a:pt x="0" y="193"/>
                  </a:lnTo>
                  <a:cubicBezTo>
                    <a:pt x="193" y="1109"/>
                    <a:pt x="1013" y="1808"/>
                    <a:pt x="1976" y="1808"/>
                  </a:cubicBezTo>
                  <a:lnTo>
                    <a:pt x="3687" y="1808"/>
                  </a:lnTo>
                  <a:cubicBezTo>
                    <a:pt x="4410" y="1808"/>
                    <a:pt x="4989" y="1205"/>
                    <a:pt x="4989" y="506"/>
                  </a:cubicBezTo>
                  <a:lnTo>
                    <a:pt x="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66"/>
          <p:cNvGrpSpPr/>
          <p:nvPr/>
        </p:nvGrpSpPr>
        <p:grpSpPr>
          <a:xfrm>
            <a:off x="6829482" y="2159725"/>
            <a:ext cx="489396" cy="454306"/>
            <a:chOff x="13458175" y="4977100"/>
            <a:chExt cx="327750" cy="304250"/>
          </a:xfrm>
        </p:grpSpPr>
        <p:sp>
          <p:nvSpPr>
            <p:cNvPr id="824" name="Google Shape;824;p66"/>
            <p:cNvSpPr/>
            <p:nvPr/>
          </p:nvSpPr>
          <p:spPr>
            <a:xfrm>
              <a:off x="13615400" y="5187950"/>
              <a:ext cx="24725" cy="36175"/>
            </a:xfrm>
            <a:custGeom>
              <a:avLst/>
              <a:gdLst/>
              <a:ahLst/>
              <a:cxnLst/>
              <a:rect l="l" t="t" r="r" b="b"/>
              <a:pathLst>
                <a:path w="989" h="1447" extrusionOk="0">
                  <a:moveTo>
                    <a:pt x="1" y="1"/>
                  </a:moveTo>
                  <a:lnTo>
                    <a:pt x="1" y="579"/>
                  </a:lnTo>
                  <a:cubicBezTo>
                    <a:pt x="1" y="844"/>
                    <a:pt x="314" y="1182"/>
                    <a:pt x="916" y="1447"/>
                  </a:cubicBezTo>
                  <a:cubicBezTo>
                    <a:pt x="892" y="1109"/>
                    <a:pt x="916" y="772"/>
                    <a:pt x="989" y="459"/>
                  </a:cubicBezTo>
                  <a:cubicBezTo>
                    <a:pt x="603" y="338"/>
                    <a:pt x="290" y="19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6"/>
            <p:cNvSpPr/>
            <p:nvPr/>
          </p:nvSpPr>
          <p:spPr>
            <a:xfrm>
              <a:off x="13615400" y="5236150"/>
              <a:ext cx="49425" cy="44000"/>
            </a:xfrm>
            <a:custGeom>
              <a:avLst/>
              <a:gdLst/>
              <a:ahLst/>
              <a:cxnLst/>
              <a:rect l="l" t="t" r="r" b="b"/>
              <a:pathLst>
                <a:path w="1977" h="1760" extrusionOk="0">
                  <a:moveTo>
                    <a:pt x="1" y="1"/>
                  </a:moveTo>
                  <a:lnTo>
                    <a:pt x="1" y="627"/>
                  </a:lnTo>
                  <a:cubicBezTo>
                    <a:pt x="1" y="1085"/>
                    <a:pt x="796" y="1591"/>
                    <a:pt x="1977" y="1760"/>
                  </a:cubicBezTo>
                  <a:cubicBezTo>
                    <a:pt x="1591" y="1422"/>
                    <a:pt x="1302" y="989"/>
                    <a:pt x="1133" y="531"/>
                  </a:cubicBezTo>
                  <a:cubicBezTo>
                    <a:pt x="699" y="386"/>
                    <a:pt x="314" y="21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6"/>
            <p:cNvSpPr/>
            <p:nvPr/>
          </p:nvSpPr>
          <p:spPr>
            <a:xfrm>
              <a:off x="13615400" y="5074700"/>
              <a:ext cx="136175" cy="60275"/>
            </a:xfrm>
            <a:custGeom>
              <a:avLst/>
              <a:gdLst/>
              <a:ahLst/>
              <a:cxnLst/>
              <a:rect l="l" t="t" r="r" b="b"/>
              <a:pathLst>
                <a:path w="5447" h="2411" extrusionOk="0">
                  <a:moveTo>
                    <a:pt x="2724" y="0"/>
                  </a:moveTo>
                  <a:cubicBezTo>
                    <a:pt x="1181" y="0"/>
                    <a:pt x="1" y="627"/>
                    <a:pt x="1" y="1205"/>
                  </a:cubicBezTo>
                  <a:cubicBezTo>
                    <a:pt x="1" y="1760"/>
                    <a:pt x="1181" y="2410"/>
                    <a:pt x="2724" y="2410"/>
                  </a:cubicBezTo>
                  <a:cubicBezTo>
                    <a:pt x="4290" y="2410"/>
                    <a:pt x="5447" y="1760"/>
                    <a:pt x="5447" y="1205"/>
                  </a:cubicBezTo>
                  <a:cubicBezTo>
                    <a:pt x="5447" y="627"/>
                    <a:pt x="4290" y="0"/>
                    <a:pt x="27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6"/>
            <p:cNvSpPr/>
            <p:nvPr/>
          </p:nvSpPr>
          <p:spPr>
            <a:xfrm>
              <a:off x="13615400" y="5139150"/>
              <a:ext cx="50625" cy="39800"/>
            </a:xfrm>
            <a:custGeom>
              <a:avLst/>
              <a:gdLst/>
              <a:ahLst/>
              <a:cxnLst/>
              <a:rect l="l" t="t" r="r" b="b"/>
              <a:pathLst>
                <a:path w="2025" h="1592" extrusionOk="0">
                  <a:moveTo>
                    <a:pt x="1" y="1"/>
                  </a:moveTo>
                  <a:lnTo>
                    <a:pt x="1" y="603"/>
                  </a:lnTo>
                  <a:cubicBezTo>
                    <a:pt x="1" y="917"/>
                    <a:pt x="458" y="1350"/>
                    <a:pt x="1302" y="1591"/>
                  </a:cubicBezTo>
                  <a:cubicBezTo>
                    <a:pt x="1471" y="1230"/>
                    <a:pt x="1736" y="917"/>
                    <a:pt x="2025" y="651"/>
                  </a:cubicBezTo>
                  <a:cubicBezTo>
                    <a:pt x="1374" y="579"/>
                    <a:pt x="772" y="410"/>
                    <a:pt x="290" y="170"/>
                  </a:cubicBezTo>
                  <a:cubicBezTo>
                    <a:pt x="193" y="121"/>
                    <a:pt x="97" y="4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6"/>
            <p:cNvSpPr/>
            <p:nvPr/>
          </p:nvSpPr>
          <p:spPr>
            <a:xfrm>
              <a:off x="13659375" y="5155875"/>
              <a:ext cx="126550" cy="125475"/>
            </a:xfrm>
            <a:custGeom>
              <a:avLst/>
              <a:gdLst/>
              <a:ahLst/>
              <a:cxnLst/>
              <a:rect l="l" t="t" r="r" b="b"/>
              <a:pathLst>
                <a:path w="5062" h="5019" extrusionOk="0">
                  <a:moveTo>
                    <a:pt x="2531" y="802"/>
                  </a:moveTo>
                  <a:cubicBezTo>
                    <a:pt x="3471" y="802"/>
                    <a:pt x="4218" y="1573"/>
                    <a:pt x="4218" y="2513"/>
                  </a:cubicBezTo>
                  <a:cubicBezTo>
                    <a:pt x="4182" y="3633"/>
                    <a:pt x="3362" y="4194"/>
                    <a:pt x="2540" y="4194"/>
                  </a:cubicBezTo>
                  <a:cubicBezTo>
                    <a:pt x="1718" y="4194"/>
                    <a:pt x="892" y="3633"/>
                    <a:pt x="844" y="2513"/>
                  </a:cubicBezTo>
                  <a:cubicBezTo>
                    <a:pt x="844" y="1573"/>
                    <a:pt x="1591" y="802"/>
                    <a:pt x="2531" y="802"/>
                  </a:cubicBezTo>
                  <a:close/>
                  <a:moveTo>
                    <a:pt x="2531" y="1"/>
                  </a:moveTo>
                  <a:cubicBezTo>
                    <a:pt x="1302" y="1"/>
                    <a:pt x="73" y="838"/>
                    <a:pt x="1" y="2513"/>
                  </a:cubicBezTo>
                  <a:cubicBezTo>
                    <a:pt x="1" y="3886"/>
                    <a:pt x="1133" y="5019"/>
                    <a:pt x="2531" y="5019"/>
                  </a:cubicBezTo>
                  <a:cubicBezTo>
                    <a:pt x="3929" y="5019"/>
                    <a:pt x="5061" y="3886"/>
                    <a:pt x="5061" y="2513"/>
                  </a:cubicBezTo>
                  <a:cubicBezTo>
                    <a:pt x="4989" y="838"/>
                    <a:pt x="3760" y="1"/>
                    <a:pt x="2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6"/>
            <p:cNvSpPr/>
            <p:nvPr/>
          </p:nvSpPr>
          <p:spPr>
            <a:xfrm>
              <a:off x="13702150" y="5197900"/>
              <a:ext cx="41000" cy="41300"/>
            </a:xfrm>
            <a:custGeom>
              <a:avLst/>
              <a:gdLst/>
              <a:ahLst/>
              <a:cxnLst/>
              <a:rect l="l" t="t" r="r" b="b"/>
              <a:pathLst>
                <a:path w="1640" h="1652" extrusionOk="0">
                  <a:moveTo>
                    <a:pt x="820" y="0"/>
                  </a:moveTo>
                  <a:cubicBezTo>
                    <a:pt x="422" y="0"/>
                    <a:pt x="25" y="277"/>
                    <a:pt x="1" y="832"/>
                  </a:cubicBezTo>
                  <a:cubicBezTo>
                    <a:pt x="1" y="1290"/>
                    <a:pt x="362" y="1651"/>
                    <a:pt x="820" y="1651"/>
                  </a:cubicBezTo>
                  <a:cubicBezTo>
                    <a:pt x="1278" y="1651"/>
                    <a:pt x="1639" y="1290"/>
                    <a:pt x="1639" y="832"/>
                  </a:cubicBezTo>
                  <a:cubicBezTo>
                    <a:pt x="1615" y="277"/>
                    <a:pt x="1218"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6"/>
            <p:cNvSpPr/>
            <p:nvPr/>
          </p:nvSpPr>
          <p:spPr>
            <a:xfrm>
              <a:off x="13458175" y="5041575"/>
              <a:ext cx="135575" cy="44600"/>
            </a:xfrm>
            <a:custGeom>
              <a:avLst/>
              <a:gdLst/>
              <a:ahLst/>
              <a:cxnLst/>
              <a:rect l="l" t="t" r="r" b="b"/>
              <a:pathLst>
                <a:path w="5423" h="1784" extrusionOk="0">
                  <a:moveTo>
                    <a:pt x="0" y="0"/>
                  </a:moveTo>
                  <a:lnTo>
                    <a:pt x="0" y="578"/>
                  </a:lnTo>
                  <a:cubicBezTo>
                    <a:pt x="0" y="1157"/>
                    <a:pt x="1157" y="1783"/>
                    <a:pt x="2699" y="1783"/>
                  </a:cubicBezTo>
                  <a:cubicBezTo>
                    <a:pt x="4265" y="1783"/>
                    <a:pt x="5422" y="1157"/>
                    <a:pt x="5422" y="578"/>
                  </a:cubicBezTo>
                  <a:lnTo>
                    <a:pt x="5422" y="0"/>
                  </a:lnTo>
                  <a:cubicBezTo>
                    <a:pt x="5350" y="72"/>
                    <a:pt x="5253" y="121"/>
                    <a:pt x="5133" y="169"/>
                  </a:cubicBezTo>
                  <a:cubicBezTo>
                    <a:pt x="4475" y="520"/>
                    <a:pt x="3594" y="701"/>
                    <a:pt x="2706" y="701"/>
                  </a:cubicBezTo>
                  <a:cubicBezTo>
                    <a:pt x="1708" y="701"/>
                    <a:pt x="702" y="4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6"/>
            <p:cNvSpPr/>
            <p:nvPr/>
          </p:nvSpPr>
          <p:spPr>
            <a:xfrm>
              <a:off x="13458175" y="4977100"/>
              <a:ext cx="135575" cy="60275"/>
            </a:xfrm>
            <a:custGeom>
              <a:avLst/>
              <a:gdLst/>
              <a:ahLst/>
              <a:cxnLst/>
              <a:rect l="l" t="t" r="r" b="b"/>
              <a:pathLst>
                <a:path w="5423" h="2411" extrusionOk="0">
                  <a:moveTo>
                    <a:pt x="2699" y="1"/>
                  </a:moveTo>
                  <a:cubicBezTo>
                    <a:pt x="1205" y="1"/>
                    <a:pt x="0" y="555"/>
                    <a:pt x="0" y="1205"/>
                  </a:cubicBezTo>
                  <a:cubicBezTo>
                    <a:pt x="0" y="1880"/>
                    <a:pt x="1205" y="2410"/>
                    <a:pt x="2699" y="2410"/>
                  </a:cubicBezTo>
                  <a:cubicBezTo>
                    <a:pt x="4217" y="2410"/>
                    <a:pt x="5422" y="1880"/>
                    <a:pt x="5422" y="1205"/>
                  </a:cubicBezTo>
                  <a:cubicBezTo>
                    <a:pt x="5422" y="555"/>
                    <a:pt x="4217" y="25"/>
                    <a:pt x="2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6"/>
            <p:cNvSpPr/>
            <p:nvPr/>
          </p:nvSpPr>
          <p:spPr>
            <a:xfrm>
              <a:off x="13458175" y="5188550"/>
              <a:ext cx="135575" cy="44000"/>
            </a:xfrm>
            <a:custGeom>
              <a:avLst/>
              <a:gdLst/>
              <a:ahLst/>
              <a:cxnLst/>
              <a:rect l="l" t="t" r="r" b="b"/>
              <a:pathLst>
                <a:path w="5423" h="1760" extrusionOk="0">
                  <a:moveTo>
                    <a:pt x="0" y="1"/>
                  </a:moveTo>
                  <a:lnTo>
                    <a:pt x="0" y="555"/>
                  </a:lnTo>
                  <a:cubicBezTo>
                    <a:pt x="0" y="1133"/>
                    <a:pt x="1157" y="1760"/>
                    <a:pt x="2699" y="1760"/>
                  </a:cubicBezTo>
                  <a:cubicBezTo>
                    <a:pt x="4265" y="1760"/>
                    <a:pt x="5422" y="1133"/>
                    <a:pt x="5422" y="555"/>
                  </a:cubicBezTo>
                  <a:lnTo>
                    <a:pt x="5422" y="1"/>
                  </a:lnTo>
                  <a:cubicBezTo>
                    <a:pt x="5350" y="49"/>
                    <a:pt x="5253" y="97"/>
                    <a:pt x="5133" y="170"/>
                  </a:cubicBezTo>
                  <a:cubicBezTo>
                    <a:pt x="4477" y="509"/>
                    <a:pt x="3597" y="684"/>
                    <a:pt x="2711" y="684"/>
                  </a:cubicBezTo>
                  <a:cubicBezTo>
                    <a:pt x="1711" y="684"/>
                    <a:pt x="703" y="46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6"/>
            <p:cNvSpPr/>
            <p:nvPr/>
          </p:nvSpPr>
          <p:spPr>
            <a:xfrm>
              <a:off x="13458175" y="5090350"/>
              <a:ext cx="135575" cy="44625"/>
            </a:xfrm>
            <a:custGeom>
              <a:avLst/>
              <a:gdLst/>
              <a:ahLst/>
              <a:cxnLst/>
              <a:rect l="l" t="t" r="r" b="b"/>
              <a:pathLst>
                <a:path w="5423" h="1785" extrusionOk="0">
                  <a:moveTo>
                    <a:pt x="0" y="1"/>
                  </a:moveTo>
                  <a:lnTo>
                    <a:pt x="0" y="579"/>
                  </a:lnTo>
                  <a:cubicBezTo>
                    <a:pt x="0" y="1158"/>
                    <a:pt x="1157" y="1784"/>
                    <a:pt x="2699" y="1784"/>
                  </a:cubicBezTo>
                  <a:cubicBezTo>
                    <a:pt x="4265" y="1784"/>
                    <a:pt x="5422" y="1158"/>
                    <a:pt x="5422" y="579"/>
                  </a:cubicBezTo>
                  <a:lnTo>
                    <a:pt x="5422" y="1"/>
                  </a:lnTo>
                  <a:cubicBezTo>
                    <a:pt x="5350" y="73"/>
                    <a:pt x="5253" y="121"/>
                    <a:pt x="5133" y="170"/>
                  </a:cubicBezTo>
                  <a:cubicBezTo>
                    <a:pt x="4475" y="521"/>
                    <a:pt x="3594" y="702"/>
                    <a:pt x="2706" y="702"/>
                  </a:cubicBezTo>
                  <a:cubicBezTo>
                    <a:pt x="1708" y="702"/>
                    <a:pt x="702" y="47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6"/>
            <p:cNvSpPr/>
            <p:nvPr/>
          </p:nvSpPr>
          <p:spPr>
            <a:xfrm>
              <a:off x="13458175" y="5237350"/>
              <a:ext cx="135575" cy="44000"/>
            </a:xfrm>
            <a:custGeom>
              <a:avLst/>
              <a:gdLst/>
              <a:ahLst/>
              <a:cxnLst/>
              <a:rect l="l" t="t" r="r" b="b"/>
              <a:pathLst>
                <a:path w="5423" h="1760" extrusionOk="0">
                  <a:moveTo>
                    <a:pt x="0" y="1"/>
                  </a:moveTo>
                  <a:lnTo>
                    <a:pt x="0" y="555"/>
                  </a:lnTo>
                  <a:cubicBezTo>
                    <a:pt x="0" y="1133"/>
                    <a:pt x="1157" y="1760"/>
                    <a:pt x="2699" y="1760"/>
                  </a:cubicBezTo>
                  <a:cubicBezTo>
                    <a:pt x="4265" y="1760"/>
                    <a:pt x="5422" y="1133"/>
                    <a:pt x="5422" y="555"/>
                  </a:cubicBezTo>
                  <a:lnTo>
                    <a:pt x="5422" y="1"/>
                  </a:lnTo>
                  <a:cubicBezTo>
                    <a:pt x="5350" y="49"/>
                    <a:pt x="5253" y="97"/>
                    <a:pt x="5133" y="169"/>
                  </a:cubicBezTo>
                  <a:cubicBezTo>
                    <a:pt x="4482" y="507"/>
                    <a:pt x="3615" y="675"/>
                    <a:pt x="2699" y="675"/>
                  </a:cubicBezTo>
                  <a:cubicBezTo>
                    <a:pt x="1663" y="675"/>
                    <a:pt x="747" y="48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6"/>
            <p:cNvSpPr/>
            <p:nvPr/>
          </p:nvSpPr>
          <p:spPr>
            <a:xfrm>
              <a:off x="13458175" y="5139150"/>
              <a:ext cx="135575" cy="44625"/>
            </a:xfrm>
            <a:custGeom>
              <a:avLst/>
              <a:gdLst/>
              <a:ahLst/>
              <a:cxnLst/>
              <a:rect l="l" t="t" r="r" b="b"/>
              <a:pathLst>
                <a:path w="5423" h="1785" extrusionOk="0">
                  <a:moveTo>
                    <a:pt x="0" y="1"/>
                  </a:moveTo>
                  <a:lnTo>
                    <a:pt x="0" y="603"/>
                  </a:lnTo>
                  <a:cubicBezTo>
                    <a:pt x="0" y="1158"/>
                    <a:pt x="1157" y="1784"/>
                    <a:pt x="2699" y="1784"/>
                  </a:cubicBezTo>
                  <a:cubicBezTo>
                    <a:pt x="4265" y="1784"/>
                    <a:pt x="5422" y="1158"/>
                    <a:pt x="5422" y="603"/>
                  </a:cubicBezTo>
                  <a:lnTo>
                    <a:pt x="5422" y="1"/>
                  </a:lnTo>
                  <a:cubicBezTo>
                    <a:pt x="4720" y="473"/>
                    <a:pt x="3715" y="702"/>
                    <a:pt x="2716" y="702"/>
                  </a:cubicBezTo>
                  <a:cubicBezTo>
                    <a:pt x="1829" y="702"/>
                    <a:pt x="947" y="521"/>
                    <a:pt x="289" y="170"/>
                  </a:cubicBezTo>
                  <a:cubicBezTo>
                    <a:pt x="169" y="121"/>
                    <a:pt x="72" y="7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66"/>
          <p:cNvGrpSpPr/>
          <p:nvPr/>
        </p:nvGrpSpPr>
        <p:grpSpPr>
          <a:xfrm>
            <a:off x="7561543" y="2159671"/>
            <a:ext cx="455114" cy="454313"/>
            <a:chOff x="13910600" y="4959025"/>
            <a:chExt cx="327750" cy="327150"/>
          </a:xfrm>
        </p:grpSpPr>
        <p:sp>
          <p:nvSpPr>
            <p:cNvPr id="837" name="Google Shape;837;p66"/>
            <p:cNvSpPr/>
            <p:nvPr/>
          </p:nvSpPr>
          <p:spPr>
            <a:xfrm>
              <a:off x="14044350" y="5136750"/>
              <a:ext cx="60250" cy="20800"/>
            </a:xfrm>
            <a:custGeom>
              <a:avLst/>
              <a:gdLst/>
              <a:ahLst/>
              <a:cxnLst/>
              <a:rect l="l" t="t" r="r" b="b"/>
              <a:pathLst>
                <a:path w="2410" h="832" extrusionOk="0">
                  <a:moveTo>
                    <a:pt x="0" y="0"/>
                  </a:moveTo>
                  <a:cubicBezTo>
                    <a:pt x="205" y="555"/>
                    <a:pt x="705" y="832"/>
                    <a:pt x="1205" y="832"/>
                  </a:cubicBezTo>
                  <a:cubicBezTo>
                    <a:pt x="1705" y="832"/>
                    <a:pt x="2205" y="555"/>
                    <a:pt x="2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6"/>
            <p:cNvSpPr/>
            <p:nvPr/>
          </p:nvSpPr>
          <p:spPr>
            <a:xfrm>
              <a:off x="14116625" y="5221700"/>
              <a:ext cx="78350" cy="22300"/>
            </a:xfrm>
            <a:custGeom>
              <a:avLst/>
              <a:gdLst/>
              <a:ahLst/>
              <a:cxnLst/>
              <a:rect l="l" t="t" r="r" b="b"/>
              <a:pathLst>
                <a:path w="3134" h="892" extrusionOk="0">
                  <a:moveTo>
                    <a:pt x="411" y="0"/>
                  </a:moveTo>
                  <a:cubicBezTo>
                    <a:pt x="338" y="338"/>
                    <a:pt x="218" y="627"/>
                    <a:pt x="1" y="892"/>
                  </a:cubicBezTo>
                  <a:lnTo>
                    <a:pt x="3134" y="892"/>
                  </a:lnTo>
                  <a:lnTo>
                    <a:pt x="3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6"/>
            <p:cNvSpPr/>
            <p:nvPr/>
          </p:nvSpPr>
          <p:spPr>
            <a:xfrm>
              <a:off x="13953375" y="5136750"/>
              <a:ext cx="77725" cy="21100"/>
            </a:xfrm>
            <a:custGeom>
              <a:avLst/>
              <a:gdLst/>
              <a:ahLst/>
              <a:cxnLst/>
              <a:rect l="l" t="t" r="r" b="b"/>
              <a:pathLst>
                <a:path w="3109" h="844" extrusionOk="0">
                  <a:moveTo>
                    <a:pt x="0" y="0"/>
                  </a:moveTo>
                  <a:lnTo>
                    <a:pt x="0" y="844"/>
                  </a:lnTo>
                  <a:lnTo>
                    <a:pt x="3109" y="844"/>
                  </a:lnTo>
                  <a:cubicBezTo>
                    <a:pt x="2916" y="603"/>
                    <a:pt x="2796" y="314"/>
                    <a:pt x="27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6"/>
            <p:cNvSpPr/>
            <p:nvPr/>
          </p:nvSpPr>
          <p:spPr>
            <a:xfrm>
              <a:off x="13910600" y="5136750"/>
              <a:ext cx="327750" cy="63275"/>
            </a:xfrm>
            <a:custGeom>
              <a:avLst/>
              <a:gdLst/>
              <a:ahLst/>
              <a:cxnLst/>
              <a:rect l="l" t="t" r="r" b="b"/>
              <a:pathLst>
                <a:path w="13110" h="2531" extrusionOk="0">
                  <a:moveTo>
                    <a:pt x="0" y="0"/>
                  </a:moveTo>
                  <a:lnTo>
                    <a:pt x="0" y="2531"/>
                  </a:lnTo>
                  <a:lnTo>
                    <a:pt x="13110" y="2531"/>
                  </a:lnTo>
                  <a:lnTo>
                    <a:pt x="13110" y="0"/>
                  </a:lnTo>
                  <a:lnTo>
                    <a:pt x="12242" y="0"/>
                  </a:lnTo>
                  <a:lnTo>
                    <a:pt x="12242" y="1278"/>
                  </a:lnTo>
                  <a:cubicBezTo>
                    <a:pt x="12242" y="1519"/>
                    <a:pt x="12049" y="1711"/>
                    <a:pt x="11808" y="1711"/>
                  </a:cubicBezTo>
                  <a:lnTo>
                    <a:pt x="1278" y="1711"/>
                  </a:lnTo>
                  <a:cubicBezTo>
                    <a:pt x="1037" y="1711"/>
                    <a:pt x="844" y="1519"/>
                    <a:pt x="844" y="1278"/>
                  </a:cubicBezTo>
                  <a:lnTo>
                    <a:pt x="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6"/>
            <p:cNvSpPr/>
            <p:nvPr/>
          </p:nvSpPr>
          <p:spPr>
            <a:xfrm>
              <a:off x="14044350" y="5221700"/>
              <a:ext cx="60250" cy="22600"/>
            </a:xfrm>
            <a:custGeom>
              <a:avLst/>
              <a:gdLst/>
              <a:ahLst/>
              <a:cxnLst/>
              <a:rect l="l" t="t" r="r" b="b"/>
              <a:pathLst>
                <a:path w="2410" h="904" extrusionOk="0">
                  <a:moveTo>
                    <a:pt x="0" y="0"/>
                  </a:moveTo>
                  <a:cubicBezTo>
                    <a:pt x="205" y="603"/>
                    <a:pt x="699" y="904"/>
                    <a:pt x="1196" y="904"/>
                  </a:cubicBezTo>
                  <a:cubicBezTo>
                    <a:pt x="1693" y="904"/>
                    <a:pt x="2193" y="603"/>
                    <a:pt x="2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6"/>
            <p:cNvSpPr/>
            <p:nvPr/>
          </p:nvSpPr>
          <p:spPr>
            <a:xfrm>
              <a:off x="13910600" y="5221700"/>
              <a:ext cx="327750" cy="64475"/>
            </a:xfrm>
            <a:custGeom>
              <a:avLst/>
              <a:gdLst/>
              <a:ahLst/>
              <a:cxnLst/>
              <a:rect l="l" t="t" r="r" b="b"/>
              <a:pathLst>
                <a:path w="13110" h="2579" extrusionOk="0">
                  <a:moveTo>
                    <a:pt x="0" y="0"/>
                  </a:moveTo>
                  <a:lnTo>
                    <a:pt x="0" y="2121"/>
                  </a:lnTo>
                  <a:cubicBezTo>
                    <a:pt x="0" y="2386"/>
                    <a:pt x="217" y="2579"/>
                    <a:pt x="458" y="2579"/>
                  </a:cubicBezTo>
                  <a:lnTo>
                    <a:pt x="12652" y="2579"/>
                  </a:lnTo>
                  <a:cubicBezTo>
                    <a:pt x="12917" y="2579"/>
                    <a:pt x="13110" y="2386"/>
                    <a:pt x="13110" y="2121"/>
                  </a:cubicBezTo>
                  <a:lnTo>
                    <a:pt x="13110" y="0"/>
                  </a:lnTo>
                  <a:lnTo>
                    <a:pt x="12242" y="0"/>
                  </a:lnTo>
                  <a:lnTo>
                    <a:pt x="12242" y="1326"/>
                  </a:lnTo>
                  <a:cubicBezTo>
                    <a:pt x="12242" y="1567"/>
                    <a:pt x="12049" y="1759"/>
                    <a:pt x="11808" y="1759"/>
                  </a:cubicBezTo>
                  <a:lnTo>
                    <a:pt x="1278" y="1759"/>
                  </a:lnTo>
                  <a:cubicBezTo>
                    <a:pt x="1037" y="1759"/>
                    <a:pt x="844" y="1567"/>
                    <a:pt x="844" y="1326"/>
                  </a:cubicBezTo>
                  <a:lnTo>
                    <a:pt x="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6"/>
            <p:cNvSpPr/>
            <p:nvPr/>
          </p:nvSpPr>
          <p:spPr>
            <a:xfrm>
              <a:off x="13953375" y="5221700"/>
              <a:ext cx="78350" cy="22300"/>
            </a:xfrm>
            <a:custGeom>
              <a:avLst/>
              <a:gdLst/>
              <a:ahLst/>
              <a:cxnLst/>
              <a:rect l="l" t="t" r="r" b="b"/>
              <a:pathLst>
                <a:path w="3134" h="892" extrusionOk="0">
                  <a:moveTo>
                    <a:pt x="0" y="0"/>
                  </a:moveTo>
                  <a:lnTo>
                    <a:pt x="0" y="892"/>
                  </a:lnTo>
                  <a:lnTo>
                    <a:pt x="3133" y="892"/>
                  </a:lnTo>
                  <a:cubicBezTo>
                    <a:pt x="2940" y="627"/>
                    <a:pt x="2796" y="338"/>
                    <a:pt x="27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6"/>
            <p:cNvSpPr/>
            <p:nvPr/>
          </p:nvSpPr>
          <p:spPr>
            <a:xfrm>
              <a:off x="14030475" y="5003600"/>
              <a:ext cx="87400" cy="66300"/>
            </a:xfrm>
            <a:custGeom>
              <a:avLst/>
              <a:gdLst/>
              <a:ahLst/>
              <a:cxnLst/>
              <a:rect l="l" t="t" r="r" b="b"/>
              <a:pathLst>
                <a:path w="3496" h="2652" extrusionOk="0">
                  <a:moveTo>
                    <a:pt x="1712" y="1"/>
                  </a:moveTo>
                  <a:cubicBezTo>
                    <a:pt x="1" y="121"/>
                    <a:pt x="1" y="2531"/>
                    <a:pt x="1712" y="2652"/>
                  </a:cubicBezTo>
                  <a:lnTo>
                    <a:pt x="1808" y="2652"/>
                  </a:lnTo>
                  <a:cubicBezTo>
                    <a:pt x="3495" y="2531"/>
                    <a:pt x="3495" y="121"/>
                    <a:pt x="18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6"/>
            <p:cNvSpPr/>
            <p:nvPr/>
          </p:nvSpPr>
          <p:spPr>
            <a:xfrm>
              <a:off x="14117225" y="5136750"/>
              <a:ext cx="77750" cy="21100"/>
            </a:xfrm>
            <a:custGeom>
              <a:avLst/>
              <a:gdLst/>
              <a:ahLst/>
              <a:cxnLst/>
              <a:rect l="l" t="t" r="r" b="b"/>
              <a:pathLst>
                <a:path w="3110" h="844" extrusionOk="0">
                  <a:moveTo>
                    <a:pt x="387" y="0"/>
                  </a:moveTo>
                  <a:cubicBezTo>
                    <a:pt x="314" y="314"/>
                    <a:pt x="194" y="603"/>
                    <a:pt x="1" y="844"/>
                  </a:cubicBezTo>
                  <a:lnTo>
                    <a:pt x="3110" y="844"/>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6"/>
            <p:cNvSpPr/>
            <p:nvPr/>
          </p:nvSpPr>
          <p:spPr>
            <a:xfrm>
              <a:off x="13941925" y="4993375"/>
              <a:ext cx="32550" cy="33150"/>
            </a:xfrm>
            <a:custGeom>
              <a:avLst/>
              <a:gdLst/>
              <a:ahLst/>
              <a:cxnLst/>
              <a:rect l="l" t="t" r="r" b="b"/>
              <a:pathLst>
                <a:path w="1302" h="1326" extrusionOk="0">
                  <a:moveTo>
                    <a:pt x="1302" y="0"/>
                  </a:moveTo>
                  <a:lnTo>
                    <a:pt x="1" y="1326"/>
                  </a:lnTo>
                  <a:lnTo>
                    <a:pt x="1181" y="1326"/>
                  </a:lnTo>
                  <a:cubicBezTo>
                    <a:pt x="1254" y="1326"/>
                    <a:pt x="1302" y="1277"/>
                    <a:pt x="1302" y="1205"/>
                  </a:cubicBezTo>
                  <a:lnTo>
                    <a:pt x="1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6"/>
            <p:cNvSpPr/>
            <p:nvPr/>
          </p:nvSpPr>
          <p:spPr>
            <a:xfrm>
              <a:off x="14117850" y="5003600"/>
              <a:ext cx="77125" cy="66300"/>
            </a:xfrm>
            <a:custGeom>
              <a:avLst/>
              <a:gdLst/>
              <a:ahLst/>
              <a:cxnLst/>
              <a:rect l="l" t="t" r="r" b="b"/>
              <a:pathLst>
                <a:path w="3085" h="2652" extrusionOk="0">
                  <a:moveTo>
                    <a:pt x="1759" y="892"/>
                  </a:moveTo>
                  <a:cubicBezTo>
                    <a:pt x="2000" y="892"/>
                    <a:pt x="2193" y="1085"/>
                    <a:pt x="2193" y="1326"/>
                  </a:cubicBezTo>
                  <a:cubicBezTo>
                    <a:pt x="2181" y="1615"/>
                    <a:pt x="1970" y="1760"/>
                    <a:pt x="1759" y="1760"/>
                  </a:cubicBezTo>
                  <a:cubicBezTo>
                    <a:pt x="1548" y="1760"/>
                    <a:pt x="1337" y="1615"/>
                    <a:pt x="1325" y="1326"/>
                  </a:cubicBezTo>
                  <a:cubicBezTo>
                    <a:pt x="1325" y="1085"/>
                    <a:pt x="1518" y="892"/>
                    <a:pt x="1759" y="892"/>
                  </a:cubicBezTo>
                  <a:close/>
                  <a:moveTo>
                    <a:pt x="0" y="1"/>
                  </a:moveTo>
                  <a:cubicBezTo>
                    <a:pt x="603" y="748"/>
                    <a:pt x="603" y="1905"/>
                    <a:pt x="0" y="2652"/>
                  </a:cubicBezTo>
                  <a:lnTo>
                    <a:pt x="3085" y="2652"/>
                  </a:lnTo>
                  <a:lnTo>
                    <a:pt x="3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6"/>
            <p:cNvSpPr/>
            <p:nvPr/>
          </p:nvSpPr>
          <p:spPr>
            <a:xfrm>
              <a:off x="13953375" y="5003600"/>
              <a:ext cx="77125" cy="66300"/>
            </a:xfrm>
            <a:custGeom>
              <a:avLst/>
              <a:gdLst/>
              <a:ahLst/>
              <a:cxnLst/>
              <a:rect l="l" t="t" r="r" b="b"/>
              <a:pathLst>
                <a:path w="3085" h="2652" extrusionOk="0">
                  <a:moveTo>
                    <a:pt x="1711" y="1"/>
                  </a:moveTo>
                  <a:lnTo>
                    <a:pt x="1711" y="1350"/>
                  </a:lnTo>
                  <a:cubicBezTo>
                    <a:pt x="1711" y="1591"/>
                    <a:pt x="1519" y="1784"/>
                    <a:pt x="1278" y="1784"/>
                  </a:cubicBezTo>
                  <a:lnTo>
                    <a:pt x="0" y="1784"/>
                  </a:lnTo>
                  <a:lnTo>
                    <a:pt x="0" y="2652"/>
                  </a:lnTo>
                  <a:lnTo>
                    <a:pt x="3085" y="2652"/>
                  </a:lnTo>
                  <a:cubicBezTo>
                    <a:pt x="2507" y="1905"/>
                    <a:pt x="2507" y="748"/>
                    <a:pt x="3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6"/>
            <p:cNvSpPr/>
            <p:nvPr/>
          </p:nvSpPr>
          <p:spPr>
            <a:xfrm>
              <a:off x="13910600" y="4959025"/>
              <a:ext cx="327750" cy="156050"/>
            </a:xfrm>
            <a:custGeom>
              <a:avLst/>
              <a:gdLst/>
              <a:ahLst/>
              <a:cxnLst/>
              <a:rect l="l" t="t" r="r" b="b"/>
              <a:pathLst>
                <a:path w="13110" h="6242" extrusionOk="0">
                  <a:moveTo>
                    <a:pt x="4121" y="1"/>
                  </a:moveTo>
                  <a:cubicBezTo>
                    <a:pt x="4001" y="1"/>
                    <a:pt x="3880" y="49"/>
                    <a:pt x="3808" y="121"/>
                  </a:cubicBezTo>
                  <a:lnTo>
                    <a:pt x="3422" y="507"/>
                  </a:lnTo>
                  <a:lnTo>
                    <a:pt x="3422" y="916"/>
                  </a:lnTo>
                  <a:lnTo>
                    <a:pt x="11808" y="916"/>
                  </a:lnTo>
                  <a:cubicBezTo>
                    <a:pt x="12049" y="916"/>
                    <a:pt x="12242" y="1109"/>
                    <a:pt x="12242" y="1350"/>
                  </a:cubicBezTo>
                  <a:lnTo>
                    <a:pt x="12242" y="4868"/>
                  </a:lnTo>
                  <a:cubicBezTo>
                    <a:pt x="12242" y="5109"/>
                    <a:pt x="12049" y="5302"/>
                    <a:pt x="11808" y="5302"/>
                  </a:cubicBezTo>
                  <a:lnTo>
                    <a:pt x="1278" y="5302"/>
                  </a:lnTo>
                  <a:cubicBezTo>
                    <a:pt x="1037" y="5302"/>
                    <a:pt x="844" y="5109"/>
                    <a:pt x="844" y="4868"/>
                  </a:cubicBezTo>
                  <a:lnTo>
                    <a:pt x="844" y="3567"/>
                  </a:lnTo>
                  <a:lnTo>
                    <a:pt x="386" y="3567"/>
                  </a:lnTo>
                  <a:lnTo>
                    <a:pt x="145" y="3808"/>
                  </a:lnTo>
                  <a:cubicBezTo>
                    <a:pt x="49" y="3904"/>
                    <a:pt x="0" y="4025"/>
                    <a:pt x="0" y="4145"/>
                  </a:cubicBezTo>
                  <a:lnTo>
                    <a:pt x="0" y="6242"/>
                  </a:lnTo>
                  <a:lnTo>
                    <a:pt x="13110" y="6242"/>
                  </a:lnTo>
                  <a:lnTo>
                    <a:pt x="13110" y="459"/>
                  </a:lnTo>
                  <a:cubicBezTo>
                    <a:pt x="13110" y="193"/>
                    <a:pt x="12917" y="1"/>
                    <a:pt x="12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66"/>
          <p:cNvGrpSpPr/>
          <p:nvPr/>
        </p:nvGrpSpPr>
        <p:grpSpPr>
          <a:xfrm>
            <a:off x="1185293" y="2756417"/>
            <a:ext cx="339207" cy="447029"/>
            <a:chOff x="8961875" y="4488500"/>
            <a:chExt cx="248850" cy="327950"/>
          </a:xfrm>
        </p:grpSpPr>
        <p:sp>
          <p:nvSpPr>
            <p:cNvPr id="851" name="Google Shape;851;p66"/>
            <p:cNvSpPr/>
            <p:nvPr/>
          </p:nvSpPr>
          <p:spPr>
            <a:xfrm>
              <a:off x="9036575" y="4573325"/>
              <a:ext cx="88600" cy="18100"/>
            </a:xfrm>
            <a:custGeom>
              <a:avLst/>
              <a:gdLst/>
              <a:ahLst/>
              <a:cxnLst/>
              <a:rect l="l" t="t" r="r" b="b"/>
              <a:pathLst>
                <a:path w="3544" h="724" extrusionOk="0">
                  <a:moveTo>
                    <a:pt x="362" y="1"/>
                  </a:moveTo>
                  <a:cubicBezTo>
                    <a:pt x="169" y="1"/>
                    <a:pt x="1" y="170"/>
                    <a:pt x="1" y="362"/>
                  </a:cubicBezTo>
                  <a:cubicBezTo>
                    <a:pt x="1" y="555"/>
                    <a:pt x="169" y="724"/>
                    <a:pt x="362" y="724"/>
                  </a:cubicBezTo>
                  <a:lnTo>
                    <a:pt x="3061" y="724"/>
                  </a:lnTo>
                  <a:cubicBezTo>
                    <a:pt x="3543" y="700"/>
                    <a:pt x="3543" y="25"/>
                    <a:pt x="3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6"/>
            <p:cNvSpPr/>
            <p:nvPr/>
          </p:nvSpPr>
          <p:spPr>
            <a:xfrm>
              <a:off x="8961875" y="4611900"/>
              <a:ext cx="248850" cy="204550"/>
            </a:xfrm>
            <a:custGeom>
              <a:avLst/>
              <a:gdLst/>
              <a:ahLst/>
              <a:cxnLst/>
              <a:rect l="l" t="t" r="r" b="b"/>
              <a:pathLst>
                <a:path w="9954" h="8182" extrusionOk="0">
                  <a:moveTo>
                    <a:pt x="5399" y="2289"/>
                  </a:moveTo>
                  <a:cubicBezTo>
                    <a:pt x="5615" y="2289"/>
                    <a:pt x="5808" y="2482"/>
                    <a:pt x="5808" y="2699"/>
                  </a:cubicBezTo>
                  <a:cubicBezTo>
                    <a:pt x="5808" y="2940"/>
                    <a:pt x="5615" y="3133"/>
                    <a:pt x="5399" y="3133"/>
                  </a:cubicBezTo>
                  <a:cubicBezTo>
                    <a:pt x="4965" y="3133"/>
                    <a:pt x="4579" y="3398"/>
                    <a:pt x="4435" y="3759"/>
                  </a:cubicBezTo>
                  <a:lnTo>
                    <a:pt x="5399" y="3759"/>
                  </a:lnTo>
                  <a:cubicBezTo>
                    <a:pt x="5953" y="3783"/>
                    <a:pt x="5953" y="4579"/>
                    <a:pt x="5399" y="4603"/>
                  </a:cubicBezTo>
                  <a:lnTo>
                    <a:pt x="4435" y="4603"/>
                  </a:lnTo>
                  <a:cubicBezTo>
                    <a:pt x="4579" y="4964"/>
                    <a:pt x="4965" y="5229"/>
                    <a:pt x="5399" y="5229"/>
                  </a:cubicBezTo>
                  <a:cubicBezTo>
                    <a:pt x="5615" y="5229"/>
                    <a:pt x="5808" y="5422"/>
                    <a:pt x="5808" y="5663"/>
                  </a:cubicBezTo>
                  <a:cubicBezTo>
                    <a:pt x="5808" y="5880"/>
                    <a:pt x="5615" y="6073"/>
                    <a:pt x="5399" y="6073"/>
                  </a:cubicBezTo>
                  <a:cubicBezTo>
                    <a:pt x="4483" y="6073"/>
                    <a:pt x="3736" y="5446"/>
                    <a:pt x="3543" y="4603"/>
                  </a:cubicBezTo>
                  <a:lnTo>
                    <a:pt x="3398" y="4603"/>
                  </a:lnTo>
                  <a:cubicBezTo>
                    <a:pt x="2844" y="4579"/>
                    <a:pt x="2844" y="3783"/>
                    <a:pt x="3398" y="3759"/>
                  </a:cubicBezTo>
                  <a:lnTo>
                    <a:pt x="3543" y="3759"/>
                  </a:lnTo>
                  <a:cubicBezTo>
                    <a:pt x="3736" y="2916"/>
                    <a:pt x="4483" y="2289"/>
                    <a:pt x="5399" y="2289"/>
                  </a:cubicBezTo>
                  <a:close/>
                  <a:moveTo>
                    <a:pt x="3471" y="0"/>
                  </a:moveTo>
                  <a:cubicBezTo>
                    <a:pt x="2844" y="0"/>
                    <a:pt x="2314" y="530"/>
                    <a:pt x="2314" y="1157"/>
                  </a:cubicBezTo>
                  <a:cubicBezTo>
                    <a:pt x="2314" y="1735"/>
                    <a:pt x="2025" y="2241"/>
                    <a:pt x="1543" y="2554"/>
                  </a:cubicBezTo>
                  <a:cubicBezTo>
                    <a:pt x="555" y="3157"/>
                    <a:pt x="1" y="4049"/>
                    <a:pt x="1" y="4940"/>
                  </a:cubicBezTo>
                  <a:cubicBezTo>
                    <a:pt x="1" y="5784"/>
                    <a:pt x="459" y="6579"/>
                    <a:pt x="1326" y="7205"/>
                  </a:cubicBezTo>
                  <a:cubicBezTo>
                    <a:pt x="2206" y="7856"/>
                    <a:pt x="3453" y="8181"/>
                    <a:pt x="4703" y="8181"/>
                  </a:cubicBezTo>
                  <a:cubicBezTo>
                    <a:pt x="5953" y="8181"/>
                    <a:pt x="7206" y="7856"/>
                    <a:pt x="8098" y="7205"/>
                  </a:cubicBezTo>
                  <a:cubicBezTo>
                    <a:pt x="9953" y="5904"/>
                    <a:pt x="9808" y="3735"/>
                    <a:pt x="7857" y="2554"/>
                  </a:cubicBezTo>
                  <a:cubicBezTo>
                    <a:pt x="7375" y="2241"/>
                    <a:pt x="7085" y="1735"/>
                    <a:pt x="7085" y="1157"/>
                  </a:cubicBezTo>
                  <a:cubicBezTo>
                    <a:pt x="7085" y="530"/>
                    <a:pt x="6555" y="0"/>
                    <a:pt x="5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6"/>
            <p:cNvSpPr/>
            <p:nvPr/>
          </p:nvSpPr>
          <p:spPr>
            <a:xfrm>
              <a:off x="9019100" y="4488500"/>
              <a:ext cx="120525" cy="68000"/>
            </a:xfrm>
            <a:custGeom>
              <a:avLst/>
              <a:gdLst/>
              <a:ahLst/>
              <a:cxnLst/>
              <a:rect l="l" t="t" r="r" b="b"/>
              <a:pathLst>
                <a:path w="4821" h="2720" extrusionOk="0">
                  <a:moveTo>
                    <a:pt x="3883" y="0"/>
                  </a:moveTo>
                  <a:cubicBezTo>
                    <a:pt x="3818" y="0"/>
                    <a:pt x="3753" y="7"/>
                    <a:pt x="3688" y="20"/>
                  </a:cubicBezTo>
                  <a:cubicBezTo>
                    <a:pt x="3399" y="93"/>
                    <a:pt x="3061" y="189"/>
                    <a:pt x="2652" y="358"/>
                  </a:cubicBezTo>
                  <a:cubicBezTo>
                    <a:pt x="2161" y="532"/>
                    <a:pt x="1701" y="591"/>
                    <a:pt x="1314" y="591"/>
                  </a:cubicBezTo>
                  <a:cubicBezTo>
                    <a:pt x="1112" y="591"/>
                    <a:pt x="929" y="575"/>
                    <a:pt x="772" y="550"/>
                  </a:cubicBezTo>
                  <a:cubicBezTo>
                    <a:pt x="732" y="543"/>
                    <a:pt x="693" y="540"/>
                    <a:pt x="654" y="540"/>
                  </a:cubicBezTo>
                  <a:cubicBezTo>
                    <a:pt x="296" y="540"/>
                    <a:pt x="1" y="831"/>
                    <a:pt x="1" y="1201"/>
                  </a:cubicBezTo>
                  <a:lnTo>
                    <a:pt x="1" y="1924"/>
                  </a:lnTo>
                  <a:cubicBezTo>
                    <a:pt x="1" y="2261"/>
                    <a:pt x="194" y="2550"/>
                    <a:pt x="459" y="2719"/>
                  </a:cubicBezTo>
                  <a:cubicBezTo>
                    <a:pt x="652" y="2623"/>
                    <a:pt x="844" y="2550"/>
                    <a:pt x="1061" y="2550"/>
                  </a:cubicBezTo>
                  <a:lnTo>
                    <a:pt x="1254" y="2550"/>
                  </a:lnTo>
                  <a:lnTo>
                    <a:pt x="1254" y="2237"/>
                  </a:lnTo>
                  <a:cubicBezTo>
                    <a:pt x="1266" y="1960"/>
                    <a:pt x="1471" y="1822"/>
                    <a:pt x="1673" y="1822"/>
                  </a:cubicBezTo>
                  <a:cubicBezTo>
                    <a:pt x="1875" y="1822"/>
                    <a:pt x="2073" y="1960"/>
                    <a:pt x="2073" y="2237"/>
                  </a:cubicBezTo>
                  <a:lnTo>
                    <a:pt x="2073" y="2550"/>
                  </a:lnTo>
                  <a:lnTo>
                    <a:pt x="2820" y="2550"/>
                  </a:lnTo>
                  <a:lnTo>
                    <a:pt x="2820" y="1683"/>
                  </a:lnTo>
                  <a:cubicBezTo>
                    <a:pt x="2832" y="1406"/>
                    <a:pt x="3037" y="1267"/>
                    <a:pt x="3242" y="1267"/>
                  </a:cubicBezTo>
                  <a:cubicBezTo>
                    <a:pt x="3447" y="1267"/>
                    <a:pt x="3652" y="1406"/>
                    <a:pt x="3664" y="1683"/>
                  </a:cubicBezTo>
                  <a:lnTo>
                    <a:pt x="3664" y="2550"/>
                  </a:lnTo>
                  <a:lnTo>
                    <a:pt x="3760" y="2550"/>
                  </a:lnTo>
                  <a:cubicBezTo>
                    <a:pt x="3977" y="2550"/>
                    <a:pt x="4170" y="2623"/>
                    <a:pt x="4363" y="2719"/>
                  </a:cubicBezTo>
                  <a:cubicBezTo>
                    <a:pt x="4628" y="2550"/>
                    <a:pt x="4821" y="2261"/>
                    <a:pt x="4821" y="1924"/>
                  </a:cubicBezTo>
                  <a:lnTo>
                    <a:pt x="4821" y="936"/>
                  </a:lnTo>
                  <a:cubicBezTo>
                    <a:pt x="4821" y="402"/>
                    <a:pt x="4385" y="0"/>
                    <a:pt x="3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66"/>
          <p:cNvGrpSpPr/>
          <p:nvPr/>
        </p:nvGrpSpPr>
        <p:grpSpPr>
          <a:xfrm>
            <a:off x="1830124" y="2748610"/>
            <a:ext cx="479367" cy="454305"/>
            <a:chOff x="9438400" y="4509325"/>
            <a:chExt cx="331375" cy="314050"/>
          </a:xfrm>
        </p:grpSpPr>
        <p:sp>
          <p:nvSpPr>
            <p:cNvPr id="855" name="Google Shape;855;p66"/>
            <p:cNvSpPr/>
            <p:nvPr/>
          </p:nvSpPr>
          <p:spPr>
            <a:xfrm>
              <a:off x="9672750" y="4553150"/>
              <a:ext cx="34975" cy="34675"/>
            </a:xfrm>
            <a:custGeom>
              <a:avLst/>
              <a:gdLst/>
              <a:ahLst/>
              <a:cxnLst/>
              <a:rect l="l" t="t" r="r" b="b"/>
              <a:pathLst>
                <a:path w="1399" h="1387" extrusionOk="0">
                  <a:moveTo>
                    <a:pt x="709" y="1"/>
                  </a:moveTo>
                  <a:cubicBezTo>
                    <a:pt x="368" y="1"/>
                    <a:pt x="25" y="230"/>
                    <a:pt x="1" y="687"/>
                  </a:cubicBezTo>
                  <a:cubicBezTo>
                    <a:pt x="1" y="1073"/>
                    <a:pt x="314" y="1386"/>
                    <a:pt x="700" y="1386"/>
                  </a:cubicBezTo>
                  <a:cubicBezTo>
                    <a:pt x="1085" y="1386"/>
                    <a:pt x="1399" y="1073"/>
                    <a:pt x="1399" y="687"/>
                  </a:cubicBezTo>
                  <a:cubicBezTo>
                    <a:pt x="1387" y="230"/>
                    <a:pt x="1049" y="1"/>
                    <a:pt x="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6"/>
            <p:cNvSpPr/>
            <p:nvPr/>
          </p:nvSpPr>
          <p:spPr>
            <a:xfrm>
              <a:off x="9714925" y="4642625"/>
              <a:ext cx="54850" cy="45800"/>
            </a:xfrm>
            <a:custGeom>
              <a:avLst/>
              <a:gdLst/>
              <a:ahLst/>
              <a:cxnLst/>
              <a:rect l="l" t="t" r="r" b="b"/>
              <a:pathLst>
                <a:path w="2194" h="1832" extrusionOk="0">
                  <a:moveTo>
                    <a:pt x="1664" y="0"/>
                  </a:moveTo>
                  <a:cubicBezTo>
                    <a:pt x="1061" y="0"/>
                    <a:pt x="579" y="434"/>
                    <a:pt x="507" y="1012"/>
                  </a:cubicBezTo>
                  <a:lnTo>
                    <a:pt x="1" y="1012"/>
                  </a:lnTo>
                  <a:cubicBezTo>
                    <a:pt x="145" y="1253"/>
                    <a:pt x="266" y="1518"/>
                    <a:pt x="338" y="1832"/>
                  </a:cubicBezTo>
                  <a:lnTo>
                    <a:pt x="651" y="1832"/>
                  </a:lnTo>
                  <a:cubicBezTo>
                    <a:pt x="1013" y="1832"/>
                    <a:pt x="1326" y="1518"/>
                    <a:pt x="1326" y="1157"/>
                  </a:cubicBezTo>
                  <a:cubicBezTo>
                    <a:pt x="1326" y="964"/>
                    <a:pt x="1471" y="819"/>
                    <a:pt x="1664" y="819"/>
                  </a:cubicBezTo>
                  <a:cubicBezTo>
                    <a:pt x="2194" y="795"/>
                    <a:pt x="2194" y="24"/>
                    <a:pt x="1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6"/>
            <p:cNvSpPr/>
            <p:nvPr/>
          </p:nvSpPr>
          <p:spPr>
            <a:xfrm>
              <a:off x="9628775" y="4509325"/>
              <a:ext cx="122925" cy="122475"/>
            </a:xfrm>
            <a:custGeom>
              <a:avLst/>
              <a:gdLst/>
              <a:ahLst/>
              <a:cxnLst/>
              <a:rect l="l" t="t" r="r" b="b"/>
              <a:pathLst>
                <a:path w="4917" h="4899" extrusionOk="0">
                  <a:moveTo>
                    <a:pt x="2459" y="922"/>
                  </a:moveTo>
                  <a:cubicBezTo>
                    <a:pt x="3302" y="922"/>
                    <a:pt x="3977" y="1621"/>
                    <a:pt x="3977" y="2440"/>
                  </a:cubicBezTo>
                  <a:cubicBezTo>
                    <a:pt x="3941" y="3452"/>
                    <a:pt x="3206" y="3959"/>
                    <a:pt x="2468" y="3959"/>
                  </a:cubicBezTo>
                  <a:cubicBezTo>
                    <a:pt x="1730" y="3959"/>
                    <a:pt x="989" y="3452"/>
                    <a:pt x="941" y="2440"/>
                  </a:cubicBezTo>
                  <a:cubicBezTo>
                    <a:pt x="941" y="1621"/>
                    <a:pt x="1639" y="922"/>
                    <a:pt x="2459" y="922"/>
                  </a:cubicBezTo>
                  <a:close/>
                  <a:moveTo>
                    <a:pt x="2468" y="1"/>
                  </a:moveTo>
                  <a:cubicBezTo>
                    <a:pt x="1272" y="1"/>
                    <a:pt x="73" y="814"/>
                    <a:pt x="1" y="2440"/>
                  </a:cubicBezTo>
                  <a:cubicBezTo>
                    <a:pt x="25" y="3814"/>
                    <a:pt x="1109" y="4898"/>
                    <a:pt x="2459" y="4898"/>
                  </a:cubicBezTo>
                  <a:cubicBezTo>
                    <a:pt x="3808" y="4898"/>
                    <a:pt x="4917" y="3790"/>
                    <a:pt x="4917" y="2440"/>
                  </a:cubicBezTo>
                  <a:cubicBezTo>
                    <a:pt x="4856" y="814"/>
                    <a:pt x="3664" y="1"/>
                    <a:pt x="2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6"/>
            <p:cNvSpPr/>
            <p:nvPr/>
          </p:nvSpPr>
          <p:spPr>
            <a:xfrm>
              <a:off x="9438400" y="4591975"/>
              <a:ext cx="277150" cy="231400"/>
            </a:xfrm>
            <a:custGeom>
              <a:avLst/>
              <a:gdLst/>
              <a:ahLst/>
              <a:cxnLst/>
              <a:rect l="l" t="t" r="r" b="b"/>
              <a:pathLst>
                <a:path w="11086" h="9256" extrusionOk="0">
                  <a:moveTo>
                    <a:pt x="6869" y="2002"/>
                  </a:moveTo>
                  <a:cubicBezTo>
                    <a:pt x="7399" y="2026"/>
                    <a:pt x="7399" y="2797"/>
                    <a:pt x="6869" y="2821"/>
                  </a:cubicBezTo>
                  <a:lnTo>
                    <a:pt x="4772" y="2821"/>
                  </a:lnTo>
                  <a:cubicBezTo>
                    <a:pt x="4218" y="2797"/>
                    <a:pt x="4218" y="2026"/>
                    <a:pt x="4772" y="2002"/>
                  </a:cubicBezTo>
                  <a:close/>
                  <a:moveTo>
                    <a:pt x="2314" y="3074"/>
                  </a:moveTo>
                  <a:cubicBezTo>
                    <a:pt x="2513" y="3074"/>
                    <a:pt x="2712" y="3207"/>
                    <a:pt x="2724" y="3472"/>
                  </a:cubicBezTo>
                  <a:cubicBezTo>
                    <a:pt x="2724" y="3713"/>
                    <a:pt x="2531" y="3882"/>
                    <a:pt x="2314" y="3882"/>
                  </a:cubicBezTo>
                  <a:cubicBezTo>
                    <a:pt x="2097" y="3882"/>
                    <a:pt x="1905" y="3713"/>
                    <a:pt x="1905" y="3472"/>
                  </a:cubicBezTo>
                  <a:cubicBezTo>
                    <a:pt x="1917" y="3207"/>
                    <a:pt x="2116" y="3074"/>
                    <a:pt x="2314" y="3074"/>
                  </a:cubicBezTo>
                  <a:close/>
                  <a:moveTo>
                    <a:pt x="2283" y="1"/>
                  </a:moveTo>
                  <a:cubicBezTo>
                    <a:pt x="2261" y="1"/>
                    <a:pt x="2240" y="1"/>
                    <a:pt x="2218" y="2"/>
                  </a:cubicBezTo>
                  <a:lnTo>
                    <a:pt x="1832" y="2"/>
                  </a:lnTo>
                  <a:cubicBezTo>
                    <a:pt x="1712" y="2"/>
                    <a:pt x="1640" y="122"/>
                    <a:pt x="1688" y="243"/>
                  </a:cubicBezTo>
                  <a:lnTo>
                    <a:pt x="2122" y="1424"/>
                  </a:lnTo>
                  <a:cubicBezTo>
                    <a:pt x="2194" y="1592"/>
                    <a:pt x="2146" y="1785"/>
                    <a:pt x="2001" y="1882"/>
                  </a:cubicBezTo>
                  <a:cubicBezTo>
                    <a:pt x="1808" y="2050"/>
                    <a:pt x="1471" y="2412"/>
                    <a:pt x="1085" y="3183"/>
                  </a:cubicBezTo>
                  <a:cubicBezTo>
                    <a:pt x="1013" y="3303"/>
                    <a:pt x="868" y="3400"/>
                    <a:pt x="724" y="3400"/>
                  </a:cubicBezTo>
                  <a:cubicBezTo>
                    <a:pt x="710" y="3399"/>
                    <a:pt x="696" y="3398"/>
                    <a:pt x="682" y="3398"/>
                  </a:cubicBezTo>
                  <a:cubicBezTo>
                    <a:pt x="314" y="3398"/>
                    <a:pt x="1" y="3703"/>
                    <a:pt x="1" y="4074"/>
                  </a:cubicBezTo>
                  <a:lnTo>
                    <a:pt x="1" y="5135"/>
                  </a:lnTo>
                  <a:cubicBezTo>
                    <a:pt x="1" y="5520"/>
                    <a:pt x="314" y="5834"/>
                    <a:pt x="676" y="5834"/>
                  </a:cubicBezTo>
                  <a:cubicBezTo>
                    <a:pt x="868" y="5834"/>
                    <a:pt x="1037" y="5954"/>
                    <a:pt x="1061" y="6123"/>
                  </a:cubicBezTo>
                  <a:cubicBezTo>
                    <a:pt x="1302" y="6942"/>
                    <a:pt x="1832" y="7472"/>
                    <a:pt x="2266" y="7785"/>
                  </a:cubicBezTo>
                  <a:cubicBezTo>
                    <a:pt x="2363" y="7858"/>
                    <a:pt x="2435" y="7978"/>
                    <a:pt x="2435" y="8099"/>
                  </a:cubicBezTo>
                  <a:lnTo>
                    <a:pt x="2435" y="9111"/>
                  </a:lnTo>
                  <a:cubicBezTo>
                    <a:pt x="2435" y="9207"/>
                    <a:pt x="2483" y="9255"/>
                    <a:pt x="2579" y="9255"/>
                  </a:cubicBezTo>
                  <a:lnTo>
                    <a:pt x="3519" y="9255"/>
                  </a:lnTo>
                  <a:cubicBezTo>
                    <a:pt x="3591" y="9255"/>
                    <a:pt x="3664" y="9207"/>
                    <a:pt x="3664" y="9111"/>
                  </a:cubicBezTo>
                  <a:lnTo>
                    <a:pt x="3664" y="8918"/>
                  </a:lnTo>
                  <a:cubicBezTo>
                    <a:pt x="3664" y="8677"/>
                    <a:pt x="3857" y="8508"/>
                    <a:pt x="4073" y="8508"/>
                  </a:cubicBezTo>
                  <a:lnTo>
                    <a:pt x="6459" y="8508"/>
                  </a:lnTo>
                  <a:cubicBezTo>
                    <a:pt x="6700" y="8508"/>
                    <a:pt x="6965" y="8484"/>
                    <a:pt x="7206" y="8436"/>
                  </a:cubicBezTo>
                  <a:cubicBezTo>
                    <a:pt x="7238" y="8426"/>
                    <a:pt x="7270" y="8422"/>
                    <a:pt x="7301" y="8422"/>
                  </a:cubicBezTo>
                  <a:cubicBezTo>
                    <a:pt x="7507" y="8422"/>
                    <a:pt x="7688" y="8616"/>
                    <a:pt x="7688" y="8846"/>
                  </a:cubicBezTo>
                  <a:lnTo>
                    <a:pt x="7688" y="9111"/>
                  </a:lnTo>
                  <a:cubicBezTo>
                    <a:pt x="7688" y="9207"/>
                    <a:pt x="7760" y="9255"/>
                    <a:pt x="7833" y="9255"/>
                  </a:cubicBezTo>
                  <a:lnTo>
                    <a:pt x="8772" y="9255"/>
                  </a:lnTo>
                  <a:cubicBezTo>
                    <a:pt x="8869" y="9255"/>
                    <a:pt x="8917" y="9207"/>
                    <a:pt x="8917" y="9111"/>
                  </a:cubicBezTo>
                  <a:cubicBezTo>
                    <a:pt x="8941" y="8532"/>
                    <a:pt x="8821" y="8050"/>
                    <a:pt x="9327" y="7617"/>
                  </a:cubicBezTo>
                  <a:cubicBezTo>
                    <a:pt x="10869" y="6340"/>
                    <a:pt x="11086" y="3978"/>
                    <a:pt x="9809" y="2412"/>
                  </a:cubicBezTo>
                  <a:cubicBezTo>
                    <a:pt x="8845" y="2315"/>
                    <a:pt x="7977" y="1809"/>
                    <a:pt x="7423" y="1038"/>
                  </a:cubicBezTo>
                  <a:cubicBezTo>
                    <a:pt x="7254" y="1014"/>
                    <a:pt x="7086" y="1014"/>
                    <a:pt x="6917" y="1014"/>
                  </a:cubicBezTo>
                  <a:lnTo>
                    <a:pt x="4025" y="1014"/>
                  </a:lnTo>
                  <a:cubicBezTo>
                    <a:pt x="3905" y="1014"/>
                    <a:pt x="3760" y="918"/>
                    <a:pt x="3688" y="797"/>
                  </a:cubicBezTo>
                  <a:cubicBezTo>
                    <a:pt x="3386" y="309"/>
                    <a:pt x="2860"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66"/>
          <p:cNvGrpSpPr/>
          <p:nvPr/>
        </p:nvGrpSpPr>
        <p:grpSpPr>
          <a:xfrm>
            <a:off x="2549990" y="2751986"/>
            <a:ext cx="469461" cy="450839"/>
            <a:chOff x="9910725" y="4497425"/>
            <a:chExt cx="341600" cy="328050"/>
          </a:xfrm>
        </p:grpSpPr>
        <p:sp>
          <p:nvSpPr>
            <p:cNvPr id="860" name="Google Shape;860;p66"/>
            <p:cNvSpPr/>
            <p:nvPr/>
          </p:nvSpPr>
          <p:spPr>
            <a:xfrm>
              <a:off x="10042650" y="4807075"/>
              <a:ext cx="121725" cy="18400"/>
            </a:xfrm>
            <a:custGeom>
              <a:avLst/>
              <a:gdLst/>
              <a:ahLst/>
              <a:cxnLst/>
              <a:rect l="l" t="t" r="r" b="b"/>
              <a:pathLst>
                <a:path w="4869" h="736" extrusionOk="0">
                  <a:moveTo>
                    <a:pt x="145" y="1"/>
                  </a:moveTo>
                  <a:lnTo>
                    <a:pt x="25" y="362"/>
                  </a:lnTo>
                  <a:cubicBezTo>
                    <a:pt x="1" y="410"/>
                    <a:pt x="25" y="483"/>
                    <a:pt x="97" y="507"/>
                  </a:cubicBezTo>
                  <a:cubicBezTo>
                    <a:pt x="651" y="660"/>
                    <a:pt x="1231" y="735"/>
                    <a:pt x="1813" y="735"/>
                  </a:cubicBezTo>
                  <a:cubicBezTo>
                    <a:pt x="2879" y="735"/>
                    <a:pt x="3949" y="484"/>
                    <a:pt x="4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6"/>
            <p:cNvSpPr/>
            <p:nvPr/>
          </p:nvSpPr>
          <p:spPr>
            <a:xfrm>
              <a:off x="9910725" y="4621375"/>
              <a:ext cx="163275" cy="188975"/>
            </a:xfrm>
            <a:custGeom>
              <a:avLst/>
              <a:gdLst/>
              <a:ahLst/>
              <a:cxnLst/>
              <a:rect l="l" t="t" r="r" b="b"/>
              <a:pathLst>
                <a:path w="6531" h="7559" extrusionOk="0">
                  <a:moveTo>
                    <a:pt x="830" y="0"/>
                  </a:moveTo>
                  <a:cubicBezTo>
                    <a:pt x="772" y="0"/>
                    <a:pt x="719" y="44"/>
                    <a:pt x="699" y="103"/>
                  </a:cubicBezTo>
                  <a:cubicBezTo>
                    <a:pt x="1" y="3091"/>
                    <a:pt x="1543" y="6248"/>
                    <a:pt x="4314" y="7549"/>
                  </a:cubicBezTo>
                  <a:cubicBezTo>
                    <a:pt x="4332" y="7555"/>
                    <a:pt x="4350" y="7558"/>
                    <a:pt x="4367" y="7558"/>
                  </a:cubicBezTo>
                  <a:cubicBezTo>
                    <a:pt x="4419" y="7558"/>
                    <a:pt x="4465" y="7531"/>
                    <a:pt x="4483" y="7477"/>
                  </a:cubicBezTo>
                  <a:lnTo>
                    <a:pt x="6507" y="1983"/>
                  </a:lnTo>
                  <a:cubicBezTo>
                    <a:pt x="6531" y="1934"/>
                    <a:pt x="6483" y="1862"/>
                    <a:pt x="6410" y="1838"/>
                  </a:cubicBezTo>
                  <a:lnTo>
                    <a:pt x="868" y="7"/>
                  </a:lnTo>
                  <a:cubicBezTo>
                    <a:pt x="855" y="2"/>
                    <a:pt x="842" y="0"/>
                    <a:pt x="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6"/>
            <p:cNvSpPr/>
            <p:nvPr/>
          </p:nvSpPr>
          <p:spPr>
            <a:xfrm>
              <a:off x="10054100" y="4760700"/>
              <a:ext cx="164500" cy="24725"/>
            </a:xfrm>
            <a:custGeom>
              <a:avLst/>
              <a:gdLst/>
              <a:ahLst/>
              <a:cxnLst/>
              <a:rect l="l" t="t" r="r" b="b"/>
              <a:pathLst>
                <a:path w="6580" h="989" extrusionOk="0">
                  <a:moveTo>
                    <a:pt x="362" y="0"/>
                  </a:moveTo>
                  <a:lnTo>
                    <a:pt x="1" y="988"/>
                  </a:lnTo>
                  <a:lnTo>
                    <a:pt x="5688" y="988"/>
                  </a:lnTo>
                  <a:cubicBezTo>
                    <a:pt x="6001" y="699"/>
                    <a:pt x="6314" y="362"/>
                    <a:pt x="65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6"/>
            <p:cNvSpPr/>
            <p:nvPr/>
          </p:nvSpPr>
          <p:spPr>
            <a:xfrm>
              <a:off x="9936625" y="4497425"/>
              <a:ext cx="141000" cy="147750"/>
            </a:xfrm>
            <a:custGeom>
              <a:avLst/>
              <a:gdLst/>
              <a:ahLst/>
              <a:cxnLst/>
              <a:rect l="l" t="t" r="r" b="b"/>
              <a:pathLst>
                <a:path w="5640" h="5910" extrusionOk="0">
                  <a:moveTo>
                    <a:pt x="5495" y="1"/>
                  </a:moveTo>
                  <a:cubicBezTo>
                    <a:pt x="3953" y="145"/>
                    <a:pt x="2531" y="796"/>
                    <a:pt x="1422" y="1904"/>
                  </a:cubicBezTo>
                  <a:cubicBezTo>
                    <a:pt x="820" y="2507"/>
                    <a:pt x="362" y="3206"/>
                    <a:pt x="25" y="3977"/>
                  </a:cubicBezTo>
                  <a:cubicBezTo>
                    <a:pt x="1" y="4049"/>
                    <a:pt x="25" y="4121"/>
                    <a:pt x="97" y="4145"/>
                  </a:cubicBezTo>
                  <a:lnTo>
                    <a:pt x="5471" y="5904"/>
                  </a:lnTo>
                  <a:cubicBezTo>
                    <a:pt x="5481" y="5908"/>
                    <a:pt x="5491" y="5909"/>
                    <a:pt x="5501" y="5909"/>
                  </a:cubicBezTo>
                  <a:cubicBezTo>
                    <a:pt x="5567" y="5909"/>
                    <a:pt x="5640" y="5847"/>
                    <a:pt x="5640" y="5784"/>
                  </a:cubicBezTo>
                  <a:lnTo>
                    <a:pt x="5640" y="145"/>
                  </a:lnTo>
                  <a:cubicBezTo>
                    <a:pt x="5640" y="73"/>
                    <a:pt x="5567" y="1"/>
                    <a:pt x="5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6"/>
            <p:cNvSpPr/>
            <p:nvPr/>
          </p:nvSpPr>
          <p:spPr>
            <a:xfrm>
              <a:off x="10071575" y="4717325"/>
              <a:ext cx="171125" cy="21700"/>
            </a:xfrm>
            <a:custGeom>
              <a:avLst/>
              <a:gdLst/>
              <a:ahLst/>
              <a:cxnLst/>
              <a:rect l="l" t="t" r="r" b="b"/>
              <a:pathLst>
                <a:path w="6845" h="868" extrusionOk="0">
                  <a:moveTo>
                    <a:pt x="314" y="0"/>
                  </a:moveTo>
                  <a:lnTo>
                    <a:pt x="1" y="868"/>
                  </a:lnTo>
                  <a:lnTo>
                    <a:pt x="6459" y="868"/>
                  </a:lnTo>
                  <a:cubicBezTo>
                    <a:pt x="6603" y="579"/>
                    <a:pt x="6748" y="289"/>
                    <a:pt x="6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6"/>
            <p:cNvSpPr/>
            <p:nvPr/>
          </p:nvSpPr>
          <p:spPr>
            <a:xfrm>
              <a:off x="10087250" y="4672125"/>
              <a:ext cx="165075" cy="22925"/>
            </a:xfrm>
            <a:custGeom>
              <a:avLst/>
              <a:gdLst/>
              <a:ahLst/>
              <a:cxnLst/>
              <a:rect l="l" t="t" r="r" b="b"/>
              <a:pathLst>
                <a:path w="6603" h="917" extrusionOk="0">
                  <a:moveTo>
                    <a:pt x="410" y="1"/>
                  </a:moveTo>
                  <a:cubicBezTo>
                    <a:pt x="362" y="1"/>
                    <a:pt x="337" y="25"/>
                    <a:pt x="337" y="49"/>
                  </a:cubicBezTo>
                  <a:lnTo>
                    <a:pt x="0" y="917"/>
                  </a:lnTo>
                  <a:lnTo>
                    <a:pt x="6458" y="917"/>
                  </a:lnTo>
                  <a:cubicBezTo>
                    <a:pt x="6531" y="676"/>
                    <a:pt x="6555" y="411"/>
                    <a:pt x="6579" y="145"/>
                  </a:cubicBezTo>
                  <a:cubicBezTo>
                    <a:pt x="6603" y="73"/>
                    <a:pt x="6531" y="1"/>
                    <a:pt x="6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6"/>
            <p:cNvSpPr/>
            <p:nvPr/>
          </p:nvSpPr>
          <p:spPr>
            <a:xfrm>
              <a:off x="10117975" y="4579050"/>
              <a:ext cx="19300" cy="55150"/>
            </a:xfrm>
            <a:custGeom>
              <a:avLst/>
              <a:gdLst/>
              <a:ahLst/>
              <a:cxnLst/>
              <a:rect l="l" t="t" r="r" b="b"/>
              <a:pathLst>
                <a:path w="772" h="2206" extrusionOk="0">
                  <a:moveTo>
                    <a:pt x="386" y="1"/>
                  </a:moveTo>
                  <a:cubicBezTo>
                    <a:pt x="199" y="1"/>
                    <a:pt x="12" y="133"/>
                    <a:pt x="0" y="398"/>
                  </a:cubicBezTo>
                  <a:lnTo>
                    <a:pt x="0" y="1820"/>
                  </a:lnTo>
                  <a:cubicBezTo>
                    <a:pt x="0" y="2037"/>
                    <a:pt x="169" y="2206"/>
                    <a:pt x="386" y="2206"/>
                  </a:cubicBezTo>
                  <a:cubicBezTo>
                    <a:pt x="603" y="2206"/>
                    <a:pt x="771" y="2037"/>
                    <a:pt x="771" y="1820"/>
                  </a:cubicBezTo>
                  <a:lnTo>
                    <a:pt x="771" y="398"/>
                  </a:lnTo>
                  <a:cubicBezTo>
                    <a:pt x="759" y="133"/>
                    <a:pt x="572"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6"/>
            <p:cNvSpPr/>
            <p:nvPr/>
          </p:nvSpPr>
          <p:spPr>
            <a:xfrm>
              <a:off x="10157125" y="4557225"/>
              <a:ext cx="19300" cy="76975"/>
            </a:xfrm>
            <a:custGeom>
              <a:avLst/>
              <a:gdLst/>
              <a:ahLst/>
              <a:cxnLst/>
              <a:rect l="l" t="t" r="r" b="b"/>
              <a:pathLst>
                <a:path w="772" h="3079" extrusionOk="0">
                  <a:moveTo>
                    <a:pt x="386" y="0"/>
                  </a:moveTo>
                  <a:cubicBezTo>
                    <a:pt x="199" y="0"/>
                    <a:pt x="12" y="127"/>
                    <a:pt x="0" y="380"/>
                  </a:cubicBezTo>
                  <a:lnTo>
                    <a:pt x="0" y="2693"/>
                  </a:lnTo>
                  <a:cubicBezTo>
                    <a:pt x="0" y="2910"/>
                    <a:pt x="169" y="3079"/>
                    <a:pt x="386" y="3079"/>
                  </a:cubicBezTo>
                  <a:cubicBezTo>
                    <a:pt x="603" y="3079"/>
                    <a:pt x="772" y="2910"/>
                    <a:pt x="772" y="2693"/>
                  </a:cubicBezTo>
                  <a:lnTo>
                    <a:pt x="772" y="380"/>
                  </a:lnTo>
                  <a:cubicBezTo>
                    <a:pt x="760" y="127"/>
                    <a:pt x="573"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6"/>
            <p:cNvSpPr/>
            <p:nvPr/>
          </p:nvSpPr>
          <p:spPr>
            <a:xfrm>
              <a:off x="10195675" y="4527700"/>
              <a:ext cx="19300" cy="106500"/>
            </a:xfrm>
            <a:custGeom>
              <a:avLst/>
              <a:gdLst/>
              <a:ahLst/>
              <a:cxnLst/>
              <a:rect l="l" t="t" r="r" b="b"/>
              <a:pathLst>
                <a:path w="772" h="4260" extrusionOk="0">
                  <a:moveTo>
                    <a:pt x="386" y="0"/>
                  </a:moveTo>
                  <a:cubicBezTo>
                    <a:pt x="199" y="0"/>
                    <a:pt x="13" y="127"/>
                    <a:pt x="1" y="380"/>
                  </a:cubicBezTo>
                  <a:lnTo>
                    <a:pt x="1" y="3874"/>
                  </a:lnTo>
                  <a:cubicBezTo>
                    <a:pt x="1" y="4091"/>
                    <a:pt x="169" y="4260"/>
                    <a:pt x="386" y="4260"/>
                  </a:cubicBezTo>
                  <a:cubicBezTo>
                    <a:pt x="603" y="4260"/>
                    <a:pt x="772" y="4091"/>
                    <a:pt x="772" y="3874"/>
                  </a:cubicBezTo>
                  <a:lnTo>
                    <a:pt x="772" y="380"/>
                  </a:lnTo>
                  <a:cubicBezTo>
                    <a:pt x="760" y="127"/>
                    <a:pt x="573"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66"/>
          <p:cNvGrpSpPr/>
          <p:nvPr/>
        </p:nvGrpSpPr>
        <p:grpSpPr>
          <a:xfrm>
            <a:off x="3259943" y="2750442"/>
            <a:ext cx="479391" cy="458513"/>
            <a:chOff x="10409550" y="4498775"/>
            <a:chExt cx="328350" cy="314050"/>
          </a:xfrm>
        </p:grpSpPr>
        <p:sp>
          <p:nvSpPr>
            <p:cNvPr id="870" name="Google Shape;870;p66"/>
            <p:cNvSpPr/>
            <p:nvPr/>
          </p:nvSpPr>
          <p:spPr>
            <a:xfrm>
              <a:off x="10489675" y="4592625"/>
              <a:ext cx="147625" cy="127125"/>
            </a:xfrm>
            <a:custGeom>
              <a:avLst/>
              <a:gdLst/>
              <a:ahLst/>
              <a:cxnLst/>
              <a:rect l="l" t="t" r="r" b="b"/>
              <a:pathLst>
                <a:path w="5905" h="5085" extrusionOk="0">
                  <a:moveTo>
                    <a:pt x="3362" y="1000"/>
                  </a:moveTo>
                  <a:cubicBezTo>
                    <a:pt x="4121" y="1000"/>
                    <a:pt x="4880" y="1518"/>
                    <a:pt x="4916" y="2554"/>
                  </a:cubicBezTo>
                  <a:cubicBezTo>
                    <a:pt x="4916" y="3398"/>
                    <a:pt x="4217" y="4097"/>
                    <a:pt x="3374" y="4097"/>
                  </a:cubicBezTo>
                  <a:cubicBezTo>
                    <a:pt x="2507" y="4097"/>
                    <a:pt x="1808" y="3398"/>
                    <a:pt x="1808" y="2554"/>
                  </a:cubicBezTo>
                  <a:cubicBezTo>
                    <a:pt x="1844" y="1518"/>
                    <a:pt x="2603" y="1000"/>
                    <a:pt x="3362" y="1000"/>
                  </a:cubicBezTo>
                  <a:close/>
                  <a:moveTo>
                    <a:pt x="3374" y="0"/>
                  </a:moveTo>
                  <a:cubicBezTo>
                    <a:pt x="0" y="145"/>
                    <a:pt x="0" y="4940"/>
                    <a:pt x="3374" y="5085"/>
                  </a:cubicBezTo>
                  <a:cubicBezTo>
                    <a:pt x="4772" y="5085"/>
                    <a:pt x="5904" y="3952"/>
                    <a:pt x="5904" y="2554"/>
                  </a:cubicBezTo>
                  <a:cubicBezTo>
                    <a:pt x="5904" y="1133"/>
                    <a:pt x="4772" y="0"/>
                    <a:pt x="3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6"/>
            <p:cNvSpPr/>
            <p:nvPr/>
          </p:nvSpPr>
          <p:spPr>
            <a:xfrm>
              <a:off x="10583650" y="4534175"/>
              <a:ext cx="154250" cy="244025"/>
            </a:xfrm>
            <a:custGeom>
              <a:avLst/>
              <a:gdLst/>
              <a:ahLst/>
              <a:cxnLst/>
              <a:rect l="l" t="t" r="r" b="b"/>
              <a:pathLst>
                <a:path w="6170" h="9761" extrusionOk="0">
                  <a:moveTo>
                    <a:pt x="1" y="1"/>
                  </a:moveTo>
                  <a:lnTo>
                    <a:pt x="1" y="1591"/>
                  </a:lnTo>
                  <a:cubicBezTo>
                    <a:pt x="1519" y="1760"/>
                    <a:pt x="2724" y="2965"/>
                    <a:pt x="2892" y="4507"/>
                  </a:cubicBezTo>
                  <a:lnTo>
                    <a:pt x="4507" y="4507"/>
                  </a:lnTo>
                  <a:cubicBezTo>
                    <a:pt x="5037" y="4507"/>
                    <a:pt x="5037" y="5254"/>
                    <a:pt x="4531" y="5278"/>
                  </a:cubicBezTo>
                  <a:lnTo>
                    <a:pt x="2892" y="5278"/>
                  </a:lnTo>
                  <a:cubicBezTo>
                    <a:pt x="2724" y="6796"/>
                    <a:pt x="1519" y="8001"/>
                    <a:pt x="1" y="8170"/>
                  </a:cubicBezTo>
                  <a:lnTo>
                    <a:pt x="1" y="9760"/>
                  </a:lnTo>
                  <a:cubicBezTo>
                    <a:pt x="3880" y="9567"/>
                    <a:pt x="5736" y="5904"/>
                    <a:pt x="6121" y="5037"/>
                  </a:cubicBezTo>
                  <a:cubicBezTo>
                    <a:pt x="6170" y="4941"/>
                    <a:pt x="6170" y="4820"/>
                    <a:pt x="6121" y="4724"/>
                  </a:cubicBezTo>
                  <a:cubicBezTo>
                    <a:pt x="5736" y="3880"/>
                    <a:pt x="3880" y="26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6"/>
            <p:cNvSpPr/>
            <p:nvPr/>
          </p:nvSpPr>
          <p:spPr>
            <a:xfrm>
              <a:off x="10554125" y="4636600"/>
              <a:ext cx="39200" cy="39325"/>
            </a:xfrm>
            <a:custGeom>
              <a:avLst/>
              <a:gdLst/>
              <a:ahLst/>
              <a:cxnLst/>
              <a:rect l="l" t="t" r="r" b="b"/>
              <a:pathLst>
                <a:path w="1568" h="1573" extrusionOk="0">
                  <a:moveTo>
                    <a:pt x="796" y="0"/>
                  </a:moveTo>
                  <a:cubicBezTo>
                    <a:pt x="338" y="0"/>
                    <a:pt x="1" y="362"/>
                    <a:pt x="1" y="795"/>
                  </a:cubicBezTo>
                  <a:cubicBezTo>
                    <a:pt x="25" y="1313"/>
                    <a:pt x="410" y="1572"/>
                    <a:pt x="793" y="1572"/>
                  </a:cubicBezTo>
                  <a:cubicBezTo>
                    <a:pt x="1176" y="1572"/>
                    <a:pt x="1555" y="1313"/>
                    <a:pt x="1567" y="795"/>
                  </a:cubicBezTo>
                  <a:cubicBezTo>
                    <a:pt x="1567" y="362"/>
                    <a:pt x="1230" y="0"/>
                    <a:pt x="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6"/>
            <p:cNvSpPr/>
            <p:nvPr/>
          </p:nvSpPr>
          <p:spPr>
            <a:xfrm>
              <a:off x="10409550" y="4534175"/>
              <a:ext cx="154250" cy="244025"/>
            </a:xfrm>
            <a:custGeom>
              <a:avLst/>
              <a:gdLst/>
              <a:ahLst/>
              <a:cxnLst/>
              <a:rect l="l" t="t" r="r" b="b"/>
              <a:pathLst>
                <a:path w="6170" h="9761" extrusionOk="0">
                  <a:moveTo>
                    <a:pt x="6169" y="1"/>
                  </a:moveTo>
                  <a:cubicBezTo>
                    <a:pt x="2290" y="193"/>
                    <a:pt x="434" y="3856"/>
                    <a:pt x="49" y="4724"/>
                  </a:cubicBezTo>
                  <a:cubicBezTo>
                    <a:pt x="0" y="4820"/>
                    <a:pt x="0" y="4941"/>
                    <a:pt x="49" y="5037"/>
                  </a:cubicBezTo>
                  <a:cubicBezTo>
                    <a:pt x="434" y="5880"/>
                    <a:pt x="2290" y="9495"/>
                    <a:pt x="6169" y="9760"/>
                  </a:cubicBezTo>
                  <a:lnTo>
                    <a:pt x="6169" y="8170"/>
                  </a:lnTo>
                  <a:cubicBezTo>
                    <a:pt x="4651" y="8001"/>
                    <a:pt x="3446" y="6796"/>
                    <a:pt x="3278" y="5278"/>
                  </a:cubicBezTo>
                  <a:lnTo>
                    <a:pt x="1663" y="5278"/>
                  </a:lnTo>
                  <a:cubicBezTo>
                    <a:pt x="1133" y="5254"/>
                    <a:pt x="1133" y="4531"/>
                    <a:pt x="1639" y="4507"/>
                  </a:cubicBezTo>
                  <a:lnTo>
                    <a:pt x="3278" y="4507"/>
                  </a:lnTo>
                  <a:cubicBezTo>
                    <a:pt x="3446" y="2965"/>
                    <a:pt x="4651" y="1760"/>
                    <a:pt x="6169" y="1591"/>
                  </a:cubicBezTo>
                  <a:lnTo>
                    <a:pt x="61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6"/>
            <p:cNvSpPr/>
            <p:nvPr/>
          </p:nvSpPr>
          <p:spPr>
            <a:xfrm>
              <a:off x="10563775" y="4498775"/>
              <a:ext cx="19900" cy="35425"/>
            </a:xfrm>
            <a:custGeom>
              <a:avLst/>
              <a:gdLst/>
              <a:ahLst/>
              <a:cxnLst/>
              <a:rect l="l" t="t" r="r" b="b"/>
              <a:pathLst>
                <a:path w="796" h="1417" extrusionOk="0">
                  <a:moveTo>
                    <a:pt x="398" y="1"/>
                  </a:moveTo>
                  <a:cubicBezTo>
                    <a:pt x="205" y="1"/>
                    <a:pt x="12" y="127"/>
                    <a:pt x="0" y="380"/>
                  </a:cubicBezTo>
                  <a:lnTo>
                    <a:pt x="0" y="1417"/>
                  </a:lnTo>
                  <a:lnTo>
                    <a:pt x="796" y="1417"/>
                  </a:lnTo>
                  <a:lnTo>
                    <a:pt x="796" y="380"/>
                  </a:lnTo>
                  <a:cubicBezTo>
                    <a:pt x="784" y="127"/>
                    <a:pt x="591"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6"/>
            <p:cNvSpPr/>
            <p:nvPr/>
          </p:nvSpPr>
          <p:spPr>
            <a:xfrm>
              <a:off x="10563775" y="4778175"/>
              <a:ext cx="19900" cy="34650"/>
            </a:xfrm>
            <a:custGeom>
              <a:avLst/>
              <a:gdLst/>
              <a:ahLst/>
              <a:cxnLst/>
              <a:rect l="l" t="t" r="r" b="b"/>
              <a:pathLst>
                <a:path w="796" h="1386" extrusionOk="0">
                  <a:moveTo>
                    <a:pt x="0" y="0"/>
                  </a:moveTo>
                  <a:lnTo>
                    <a:pt x="0" y="988"/>
                  </a:lnTo>
                  <a:cubicBezTo>
                    <a:pt x="12" y="1253"/>
                    <a:pt x="205" y="1386"/>
                    <a:pt x="398" y="1386"/>
                  </a:cubicBezTo>
                  <a:cubicBezTo>
                    <a:pt x="591" y="1386"/>
                    <a:pt x="784" y="1253"/>
                    <a:pt x="796" y="988"/>
                  </a:cubicBezTo>
                  <a:lnTo>
                    <a:pt x="796" y="0"/>
                  </a:lnTo>
                  <a:cubicBezTo>
                    <a:pt x="707" y="8"/>
                    <a:pt x="619" y="11"/>
                    <a:pt x="531" y="11"/>
                  </a:cubicBezTo>
                  <a:cubicBezTo>
                    <a:pt x="354" y="11"/>
                    <a:pt x="177"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66"/>
          <p:cNvGrpSpPr/>
          <p:nvPr/>
        </p:nvGrpSpPr>
        <p:grpSpPr>
          <a:xfrm>
            <a:off x="3981146" y="2748663"/>
            <a:ext cx="455093" cy="454262"/>
            <a:chOff x="10917400" y="4476350"/>
            <a:chExt cx="328350" cy="327750"/>
          </a:xfrm>
        </p:grpSpPr>
        <p:sp>
          <p:nvSpPr>
            <p:cNvPr id="877" name="Google Shape;877;p66"/>
            <p:cNvSpPr/>
            <p:nvPr/>
          </p:nvSpPr>
          <p:spPr>
            <a:xfrm>
              <a:off x="11029450" y="4542000"/>
              <a:ext cx="104250" cy="16300"/>
            </a:xfrm>
            <a:custGeom>
              <a:avLst/>
              <a:gdLst/>
              <a:ahLst/>
              <a:cxnLst/>
              <a:rect l="l" t="t" r="r" b="b"/>
              <a:pathLst>
                <a:path w="4170" h="652" extrusionOk="0">
                  <a:moveTo>
                    <a:pt x="1" y="1"/>
                  </a:moveTo>
                  <a:lnTo>
                    <a:pt x="1" y="651"/>
                  </a:lnTo>
                  <a:lnTo>
                    <a:pt x="4170" y="651"/>
                  </a:lnTo>
                  <a:lnTo>
                    <a:pt x="4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6"/>
            <p:cNvSpPr/>
            <p:nvPr/>
          </p:nvSpPr>
          <p:spPr>
            <a:xfrm>
              <a:off x="11029450" y="4577550"/>
              <a:ext cx="104250" cy="16300"/>
            </a:xfrm>
            <a:custGeom>
              <a:avLst/>
              <a:gdLst/>
              <a:ahLst/>
              <a:cxnLst/>
              <a:rect l="l" t="t" r="r" b="b"/>
              <a:pathLst>
                <a:path w="4170" h="652" extrusionOk="0">
                  <a:moveTo>
                    <a:pt x="1" y="1"/>
                  </a:moveTo>
                  <a:lnTo>
                    <a:pt x="1" y="651"/>
                  </a:lnTo>
                  <a:lnTo>
                    <a:pt x="4170" y="651"/>
                  </a:lnTo>
                  <a:lnTo>
                    <a:pt x="4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6"/>
            <p:cNvSpPr/>
            <p:nvPr/>
          </p:nvSpPr>
          <p:spPr>
            <a:xfrm>
              <a:off x="11188500" y="4701050"/>
              <a:ext cx="57250" cy="32550"/>
            </a:xfrm>
            <a:custGeom>
              <a:avLst/>
              <a:gdLst/>
              <a:ahLst/>
              <a:cxnLst/>
              <a:rect l="l" t="t" r="r" b="b"/>
              <a:pathLst>
                <a:path w="2290" h="1302" extrusionOk="0">
                  <a:moveTo>
                    <a:pt x="1" y="1"/>
                  </a:moveTo>
                  <a:lnTo>
                    <a:pt x="1" y="1302"/>
                  </a:lnTo>
                  <a:lnTo>
                    <a:pt x="772" y="1302"/>
                  </a:lnTo>
                  <a:cubicBezTo>
                    <a:pt x="1133" y="1302"/>
                    <a:pt x="1543" y="1205"/>
                    <a:pt x="1856" y="1013"/>
                  </a:cubicBezTo>
                  <a:lnTo>
                    <a:pt x="2194" y="796"/>
                  </a:lnTo>
                  <a:cubicBezTo>
                    <a:pt x="2290" y="723"/>
                    <a:pt x="2290" y="579"/>
                    <a:pt x="2194" y="531"/>
                  </a:cubicBezTo>
                  <a:lnTo>
                    <a:pt x="1856" y="314"/>
                  </a:lnTo>
                  <a:cubicBezTo>
                    <a:pt x="1543" y="97"/>
                    <a:pt x="1133" y="1"/>
                    <a:pt x="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6"/>
            <p:cNvSpPr/>
            <p:nvPr/>
          </p:nvSpPr>
          <p:spPr>
            <a:xfrm>
              <a:off x="10966200" y="4751650"/>
              <a:ext cx="230150" cy="52450"/>
            </a:xfrm>
            <a:custGeom>
              <a:avLst/>
              <a:gdLst/>
              <a:ahLst/>
              <a:cxnLst/>
              <a:rect l="l" t="t" r="r" b="b"/>
              <a:pathLst>
                <a:path w="9206" h="2098" extrusionOk="0">
                  <a:moveTo>
                    <a:pt x="9206" y="1"/>
                  </a:moveTo>
                  <a:cubicBezTo>
                    <a:pt x="9061" y="25"/>
                    <a:pt x="8941" y="49"/>
                    <a:pt x="8796" y="49"/>
                  </a:cubicBezTo>
                  <a:lnTo>
                    <a:pt x="1" y="49"/>
                  </a:lnTo>
                  <a:lnTo>
                    <a:pt x="1" y="1712"/>
                  </a:lnTo>
                  <a:cubicBezTo>
                    <a:pt x="1" y="1904"/>
                    <a:pt x="169" y="2097"/>
                    <a:pt x="386" y="2097"/>
                  </a:cubicBezTo>
                  <a:lnTo>
                    <a:pt x="8820" y="2097"/>
                  </a:lnTo>
                  <a:cubicBezTo>
                    <a:pt x="9037" y="2097"/>
                    <a:pt x="9206" y="1904"/>
                    <a:pt x="9206" y="1712"/>
                  </a:cubicBezTo>
                  <a:lnTo>
                    <a:pt x="92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6"/>
            <p:cNvSpPr/>
            <p:nvPr/>
          </p:nvSpPr>
          <p:spPr>
            <a:xfrm>
              <a:off x="10917400" y="4701050"/>
              <a:ext cx="129550" cy="32550"/>
            </a:xfrm>
            <a:custGeom>
              <a:avLst/>
              <a:gdLst/>
              <a:ahLst/>
              <a:cxnLst/>
              <a:rect l="l" t="t" r="r" b="b"/>
              <a:pathLst>
                <a:path w="5182" h="1302" extrusionOk="0">
                  <a:moveTo>
                    <a:pt x="1" y="1"/>
                  </a:moveTo>
                  <a:lnTo>
                    <a:pt x="1" y="989"/>
                  </a:lnTo>
                  <a:cubicBezTo>
                    <a:pt x="1" y="1157"/>
                    <a:pt x="145" y="1302"/>
                    <a:pt x="314" y="1302"/>
                  </a:cubicBezTo>
                  <a:lnTo>
                    <a:pt x="5182" y="1302"/>
                  </a:lnTo>
                  <a:lnTo>
                    <a:pt x="51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6"/>
            <p:cNvSpPr/>
            <p:nvPr/>
          </p:nvSpPr>
          <p:spPr>
            <a:xfrm>
              <a:off x="11066200" y="4701050"/>
              <a:ext cx="103050" cy="32550"/>
            </a:xfrm>
            <a:custGeom>
              <a:avLst/>
              <a:gdLst/>
              <a:ahLst/>
              <a:cxnLst/>
              <a:rect l="l" t="t" r="r" b="b"/>
              <a:pathLst>
                <a:path w="4122" h="1302" extrusionOk="0">
                  <a:moveTo>
                    <a:pt x="1" y="1"/>
                  </a:moveTo>
                  <a:lnTo>
                    <a:pt x="1" y="1302"/>
                  </a:lnTo>
                  <a:lnTo>
                    <a:pt x="4122" y="1302"/>
                  </a:lnTo>
                  <a:lnTo>
                    <a:pt x="41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6"/>
            <p:cNvSpPr/>
            <p:nvPr/>
          </p:nvSpPr>
          <p:spPr>
            <a:xfrm>
              <a:off x="10917400" y="4646225"/>
              <a:ext cx="48825" cy="36775"/>
            </a:xfrm>
            <a:custGeom>
              <a:avLst/>
              <a:gdLst/>
              <a:ahLst/>
              <a:cxnLst/>
              <a:rect l="l" t="t" r="r" b="b"/>
              <a:pathLst>
                <a:path w="1953" h="1471" extrusionOk="0">
                  <a:moveTo>
                    <a:pt x="1181" y="1"/>
                  </a:moveTo>
                  <a:cubicBezTo>
                    <a:pt x="531" y="1"/>
                    <a:pt x="25" y="531"/>
                    <a:pt x="1" y="1181"/>
                  </a:cubicBezTo>
                  <a:lnTo>
                    <a:pt x="1" y="1471"/>
                  </a:lnTo>
                  <a:lnTo>
                    <a:pt x="772" y="1471"/>
                  </a:lnTo>
                  <a:lnTo>
                    <a:pt x="772" y="1181"/>
                  </a:lnTo>
                  <a:cubicBezTo>
                    <a:pt x="772" y="965"/>
                    <a:pt x="965" y="772"/>
                    <a:pt x="1181" y="772"/>
                  </a:cubicBezTo>
                  <a:lnTo>
                    <a:pt x="1953" y="772"/>
                  </a:ln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6"/>
            <p:cNvSpPr/>
            <p:nvPr/>
          </p:nvSpPr>
          <p:spPr>
            <a:xfrm>
              <a:off x="10966200" y="4476350"/>
              <a:ext cx="230150" cy="206650"/>
            </a:xfrm>
            <a:custGeom>
              <a:avLst/>
              <a:gdLst/>
              <a:ahLst/>
              <a:cxnLst/>
              <a:rect l="l" t="t" r="r" b="b"/>
              <a:pathLst>
                <a:path w="9206" h="8266" extrusionOk="0">
                  <a:moveTo>
                    <a:pt x="7085" y="1856"/>
                  </a:moveTo>
                  <a:cubicBezTo>
                    <a:pt x="7278" y="1856"/>
                    <a:pt x="7447" y="2048"/>
                    <a:pt x="7447" y="2241"/>
                  </a:cubicBezTo>
                  <a:lnTo>
                    <a:pt x="7447" y="5085"/>
                  </a:lnTo>
                  <a:cubicBezTo>
                    <a:pt x="7447" y="5302"/>
                    <a:pt x="7278" y="5470"/>
                    <a:pt x="7085" y="5470"/>
                  </a:cubicBezTo>
                  <a:lnTo>
                    <a:pt x="2145" y="5470"/>
                  </a:lnTo>
                  <a:cubicBezTo>
                    <a:pt x="1928" y="5470"/>
                    <a:pt x="1760" y="5302"/>
                    <a:pt x="1760" y="5085"/>
                  </a:cubicBezTo>
                  <a:lnTo>
                    <a:pt x="1760" y="2241"/>
                  </a:lnTo>
                  <a:cubicBezTo>
                    <a:pt x="1760" y="2048"/>
                    <a:pt x="1928" y="1856"/>
                    <a:pt x="2145" y="1856"/>
                  </a:cubicBezTo>
                  <a:close/>
                  <a:moveTo>
                    <a:pt x="386" y="0"/>
                  </a:moveTo>
                  <a:cubicBezTo>
                    <a:pt x="169" y="0"/>
                    <a:pt x="1" y="169"/>
                    <a:pt x="1" y="362"/>
                  </a:cubicBezTo>
                  <a:lnTo>
                    <a:pt x="1" y="6820"/>
                  </a:lnTo>
                  <a:lnTo>
                    <a:pt x="3085" y="6820"/>
                  </a:lnTo>
                  <a:cubicBezTo>
                    <a:pt x="3302" y="6820"/>
                    <a:pt x="3471" y="6988"/>
                    <a:pt x="3471" y="7181"/>
                  </a:cubicBezTo>
                  <a:cubicBezTo>
                    <a:pt x="3471" y="7398"/>
                    <a:pt x="3302" y="7567"/>
                    <a:pt x="3085" y="7567"/>
                  </a:cubicBezTo>
                  <a:lnTo>
                    <a:pt x="1" y="7567"/>
                  </a:lnTo>
                  <a:lnTo>
                    <a:pt x="1" y="8217"/>
                  </a:lnTo>
                  <a:lnTo>
                    <a:pt x="8772" y="8217"/>
                  </a:lnTo>
                  <a:cubicBezTo>
                    <a:pt x="8917" y="8217"/>
                    <a:pt x="9061" y="8242"/>
                    <a:pt x="9206" y="8266"/>
                  </a:cubicBezTo>
                  <a:lnTo>
                    <a:pt x="9206" y="362"/>
                  </a:lnTo>
                  <a:cubicBezTo>
                    <a:pt x="9206" y="169"/>
                    <a:pt x="9037" y="0"/>
                    <a:pt x="8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66"/>
          <p:cNvGrpSpPr/>
          <p:nvPr/>
        </p:nvGrpSpPr>
        <p:grpSpPr>
          <a:xfrm>
            <a:off x="4730381" y="2748723"/>
            <a:ext cx="398129" cy="454273"/>
            <a:chOff x="11371650" y="4468350"/>
            <a:chExt cx="287375" cy="327900"/>
          </a:xfrm>
        </p:grpSpPr>
        <p:sp>
          <p:nvSpPr>
            <p:cNvPr id="886" name="Google Shape;886;p66"/>
            <p:cNvSpPr/>
            <p:nvPr/>
          </p:nvSpPr>
          <p:spPr>
            <a:xfrm>
              <a:off x="11442125" y="4586350"/>
              <a:ext cx="17500" cy="16175"/>
            </a:xfrm>
            <a:custGeom>
              <a:avLst/>
              <a:gdLst/>
              <a:ahLst/>
              <a:cxnLst/>
              <a:rect l="l" t="t" r="r" b="b"/>
              <a:pathLst>
                <a:path w="700" h="647" extrusionOk="0">
                  <a:moveTo>
                    <a:pt x="338" y="1"/>
                  </a:moveTo>
                  <a:cubicBezTo>
                    <a:pt x="275" y="1"/>
                    <a:pt x="222" y="23"/>
                    <a:pt x="169" y="58"/>
                  </a:cubicBezTo>
                  <a:cubicBezTo>
                    <a:pt x="97" y="106"/>
                    <a:pt x="49" y="179"/>
                    <a:pt x="25" y="251"/>
                  </a:cubicBezTo>
                  <a:cubicBezTo>
                    <a:pt x="1" y="444"/>
                    <a:pt x="121" y="612"/>
                    <a:pt x="290" y="637"/>
                  </a:cubicBezTo>
                  <a:cubicBezTo>
                    <a:pt x="316" y="643"/>
                    <a:pt x="342" y="646"/>
                    <a:pt x="366" y="646"/>
                  </a:cubicBezTo>
                  <a:cubicBezTo>
                    <a:pt x="435" y="646"/>
                    <a:pt x="496" y="624"/>
                    <a:pt x="531" y="588"/>
                  </a:cubicBezTo>
                  <a:cubicBezTo>
                    <a:pt x="603" y="540"/>
                    <a:pt x="651" y="468"/>
                    <a:pt x="675" y="371"/>
                  </a:cubicBezTo>
                  <a:cubicBezTo>
                    <a:pt x="700" y="203"/>
                    <a:pt x="579" y="34"/>
                    <a:pt x="410" y="10"/>
                  </a:cubicBezTo>
                  <a:cubicBezTo>
                    <a:pt x="385" y="4"/>
                    <a:pt x="360" y="1"/>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6"/>
            <p:cNvSpPr/>
            <p:nvPr/>
          </p:nvSpPr>
          <p:spPr>
            <a:xfrm>
              <a:off x="11518050" y="4736350"/>
              <a:ext cx="17475" cy="16175"/>
            </a:xfrm>
            <a:custGeom>
              <a:avLst/>
              <a:gdLst/>
              <a:ahLst/>
              <a:cxnLst/>
              <a:rect l="l" t="t" r="r" b="b"/>
              <a:pathLst>
                <a:path w="699" h="647" extrusionOk="0">
                  <a:moveTo>
                    <a:pt x="337" y="1"/>
                  </a:moveTo>
                  <a:cubicBezTo>
                    <a:pt x="275" y="1"/>
                    <a:pt x="222" y="23"/>
                    <a:pt x="169" y="59"/>
                  </a:cubicBezTo>
                  <a:cubicBezTo>
                    <a:pt x="96" y="107"/>
                    <a:pt x="48" y="179"/>
                    <a:pt x="48" y="275"/>
                  </a:cubicBezTo>
                  <a:cubicBezTo>
                    <a:pt x="0" y="444"/>
                    <a:pt x="121" y="613"/>
                    <a:pt x="313" y="637"/>
                  </a:cubicBezTo>
                  <a:cubicBezTo>
                    <a:pt x="333" y="643"/>
                    <a:pt x="354" y="646"/>
                    <a:pt x="376" y="646"/>
                  </a:cubicBezTo>
                  <a:cubicBezTo>
                    <a:pt x="436" y="646"/>
                    <a:pt x="501" y="624"/>
                    <a:pt x="554" y="589"/>
                  </a:cubicBezTo>
                  <a:cubicBezTo>
                    <a:pt x="602" y="540"/>
                    <a:pt x="651" y="468"/>
                    <a:pt x="675" y="396"/>
                  </a:cubicBezTo>
                  <a:cubicBezTo>
                    <a:pt x="699" y="203"/>
                    <a:pt x="578" y="34"/>
                    <a:pt x="410" y="10"/>
                  </a:cubicBezTo>
                  <a:cubicBezTo>
                    <a:pt x="384" y="4"/>
                    <a:pt x="360" y="1"/>
                    <a:pt x="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6"/>
            <p:cNvSpPr/>
            <p:nvPr/>
          </p:nvSpPr>
          <p:spPr>
            <a:xfrm>
              <a:off x="11473450" y="4669500"/>
              <a:ext cx="17500" cy="16175"/>
            </a:xfrm>
            <a:custGeom>
              <a:avLst/>
              <a:gdLst/>
              <a:ahLst/>
              <a:cxnLst/>
              <a:rect l="l" t="t" r="r" b="b"/>
              <a:pathLst>
                <a:path w="700" h="647" extrusionOk="0">
                  <a:moveTo>
                    <a:pt x="338" y="0"/>
                  </a:moveTo>
                  <a:cubicBezTo>
                    <a:pt x="275" y="0"/>
                    <a:pt x="222" y="22"/>
                    <a:pt x="170" y="58"/>
                  </a:cubicBezTo>
                  <a:cubicBezTo>
                    <a:pt x="97" y="106"/>
                    <a:pt x="49" y="178"/>
                    <a:pt x="49" y="275"/>
                  </a:cubicBezTo>
                  <a:cubicBezTo>
                    <a:pt x="1" y="443"/>
                    <a:pt x="121" y="612"/>
                    <a:pt x="314" y="636"/>
                  </a:cubicBezTo>
                  <a:cubicBezTo>
                    <a:pt x="328" y="643"/>
                    <a:pt x="344" y="646"/>
                    <a:pt x="361" y="646"/>
                  </a:cubicBezTo>
                  <a:cubicBezTo>
                    <a:pt x="403" y="646"/>
                    <a:pt x="449" y="629"/>
                    <a:pt x="483" y="612"/>
                  </a:cubicBezTo>
                  <a:lnTo>
                    <a:pt x="531" y="612"/>
                  </a:lnTo>
                  <a:cubicBezTo>
                    <a:pt x="603" y="564"/>
                    <a:pt x="651" y="467"/>
                    <a:pt x="676" y="395"/>
                  </a:cubicBezTo>
                  <a:cubicBezTo>
                    <a:pt x="700" y="202"/>
                    <a:pt x="579" y="34"/>
                    <a:pt x="410" y="9"/>
                  </a:cubicBezTo>
                  <a:cubicBezTo>
                    <a:pt x="385" y="3"/>
                    <a:pt x="361" y="0"/>
                    <a:pt x="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6"/>
            <p:cNvSpPr/>
            <p:nvPr/>
          </p:nvSpPr>
          <p:spPr>
            <a:xfrm>
              <a:off x="11519850" y="4601650"/>
              <a:ext cx="16900" cy="16300"/>
            </a:xfrm>
            <a:custGeom>
              <a:avLst/>
              <a:gdLst/>
              <a:ahLst/>
              <a:cxnLst/>
              <a:rect l="l" t="t" r="r" b="b"/>
              <a:pathLst>
                <a:path w="676" h="652" extrusionOk="0">
                  <a:moveTo>
                    <a:pt x="386" y="0"/>
                  </a:moveTo>
                  <a:cubicBezTo>
                    <a:pt x="314" y="0"/>
                    <a:pt x="217" y="25"/>
                    <a:pt x="145" y="73"/>
                  </a:cubicBezTo>
                  <a:cubicBezTo>
                    <a:pt x="73" y="97"/>
                    <a:pt x="24" y="193"/>
                    <a:pt x="24" y="266"/>
                  </a:cubicBezTo>
                  <a:cubicBezTo>
                    <a:pt x="0" y="386"/>
                    <a:pt x="49" y="531"/>
                    <a:pt x="169" y="603"/>
                  </a:cubicBezTo>
                  <a:cubicBezTo>
                    <a:pt x="193" y="603"/>
                    <a:pt x="193" y="627"/>
                    <a:pt x="217" y="627"/>
                  </a:cubicBezTo>
                  <a:cubicBezTo>
                    <a:pt x="241" y="627"/>
                    <a:pt x="265" y="627"/>
                    <a:pt x="290" y="651"/>
                  </a:cubicBezTo>
                  <a:cubicBezTo>
                    <a:pt x="362" y="651"/>
                    <a:pt x="458" y="627"/>
                    <a:pt x="530" y="579"/>
                  </a:cubicBezTo>
                  <a:cubicBezTo>
                    <a:pt x="603" y="531"/>
                    <a:pt x="627" y="458"/>
                    <a:pt x="651" y="386"/>
                  </a:cubicBezTo>
                  <a:cubicBezTo>
                    <a:pt x="675" y="217"/>
                    <a:pt x="555" y="49"/>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6"/>
            <p:cNvSpPr/>
            <p:nvPr/>
          </p:nvSpPr>
          <p:spPr>
            <a:xfrm>
              <a:off x="11624675" y="4508275"/>
              <a:ext cx="34350" cy="287375"/>
            </a:xfrm>
            <a:custGeom>
              <a:avLst/>
              <a:gdLst/>
              <a:ahLst/>
              <a:cxnLst/>
              <a:rect l="l" t="t" r="r" b="b"/>
              <a:pathLst>
                <a:path w="1374" h="11495" extrusionOk="0">
                  <a:moveTo>
                    <a:pt x="0" y="0"/>
                  </a:moveTo>
                  <a:lnTo>
                    <a:pt x="0" y="11495"/>
                  </a:lnTo>
                  <a:lnTo>
                    <a:pt x="1085" y="11495"/>
                  </a:lnTo>
                  <a:cubicBezTo>
                    <a:pt x="1253" y="11495"/>
                    <a:pt x="1374" y="11374"/>
                    <a:pt x="1374" y="11206"/>
                  </a:cubicBezTo>
                  <a:lnTo>
                    <a:pt x="1374" y="290"/>
                  </a:lnTo>
                  <a:cubicBezTo>
                    <a:pt x="1374" y="121"/>
                    <a:pt x="1253" y="0"/>
                    <a:pt x="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6"/>
            <p:cNvSpPr/>
            <p:nvPr/>
          </p:nvSpPr>
          <p:spPr>
            <a:xfrm>
              <a:off x="11371650" y="4508275"/>
              <a:ext cx="233175" cy="287975"/>
            </a:xfrm>
            <a:custGeom>
              <a:avLst/>
              <a:gdLst/>
              <a:ahLst/>
              <a:cxnLst/>
              <a:rect l="l" t="t" r="r" b="b"/>
              <a:pathLst>
                <a:path w="9327" h="11519" extrusionOk="0">
                  <a:moveTo>
                    <a:pt x="3185" y="2323"/>
                  </a:moveTo>
                  <a:cubicBezTo>
                    <a:pt x="3247" y="2323"/>
                    <a:pt x="3310" y="2328"/>
                    <a:pt x="3374" y="2338"/>
                  </a:cubicBezTo>
                  <a:cubicBezTo>
                    <a:pt x="3832" y="2434"/>
                    <a:pt x="4193" y="2796"/>
                    <a:pt x="4266" y="3229"/>
                  </a:cubicBezTo>
                  <a:lnTo>
                    <a:pt x="5326" y="3422"/>
                  </a:lnTo>
                  <a:cubicBezTo>
                    <a:pt x="5398" y="3302"/>
                    <a:pt x="5495" y="3205"/>
                    <a:pt x="5615" y="3133"/>
                  </a:cubicBezTo>
                  <a:cubicBezTo>
                    <a:pt x="5793" y="3008"/>
                    <a:pt x="6010" y="2936"/>
                    <a:pt x="6229" y="2936"/>
                  </a:cubicBezTo>
                  <a:cubicBezTo>
                    <a:pt x="6306" y="2936"/>
                    <a:pt x="6383" y="2945"/>
                    <a:pt x="6458" y="2964"/>
                  </a:cubicBezTo>
                  <a:cubicBezTo>
                    <a:pt x="7061" y="3061"/>
                    <a:pt x="7471" y="3639"/>
                    <a:pt x="7374" y="4266"/>
                  </a:cubicBezTo>
                  <a:cubicBezTo>
                    <a:pt x="7326" y="4555"/>
                    <a:pt x="7157" y="4796"/>
                    <a:pt x="6916" y="4989"/>
                  </a:cubicBezTo>
                  <a:cubicBezTo>
                    <a:pt x="6734" y="5116"/>
                    <a:pt x="6510" y="5175"/>
                    <a:pt x="6286" y="5175"/>
                  </a:cubicBezTo>
                  <a:cubicBezTo>
                    <a:pt x="6215" y="5175"/>
                    <a:pt x="6143" y="5169"/>
                    <a:pt x="6073" y="5157"/>
                  </a:cubicBezTo>
                  <a:lnTo>
                    <a:pt x="6049" y="5157"/>
                  </a:lnTo>
                  <a:lnTo>
                    <a:pt x="5350" y="6145"/>
                  </a:lnTo>
                  <a:cubicBezTo>
                    <a:pt x="5519" y="6386"/>
                    <a:pt x="5591" y="6675"/>
                    <a:pt x="5543" y="6965"/>
                  </a:cubicBezTo>
                  <a:cubicBezTo>
                    <a:pt x="5495" y="7181"/>
                    <a:pt x="5422" y="7350"/>
                    <a:pt x="5278" y="7495"/>
                  </a:cubicBezTo>
                  <a:lnTo>
                    <a:pt x="5880" y="8362"/>
                  </a:lnTo>
                  <a:cubicBezTo>
                    <a:pt x="5979" y="8334"/>
                    <a:pt x="6086" y="8322"/>
                    <a:pt x="6192" y="8322"/>
                  </a:cubicBezTo>
                  <a:cubicBezTo>
                    <a:pt x="6266" y="8322"/>
                    <a:pt x="6340" y="8328"/>
                    <a:pt x="6410" y="8338"/>
                  </a:cubicBezTo>
                  <a:cubicBezTo>
                    <a:pt x="7013" y="8459"/>
                    <a:pt x="7422" y="9037"/>
                    <a:pt x="7326" y="9639"/>
                  </a:cubicBezTo>
                  <a:cubicBezTo>
                    <a:pt x="7278" y="9929"/>
                    <a:pt x="7109" y="10194"/>
                    <a:pt x="6868" y="10362"/>
                  </a:cubicBezTo>
                  <a:cubicBezTo>
                    <a:pt x="6675" y="10507"/>
                    <a:pt x="6458" y="10579"/>
                    <a:pt x="6218" y="10579"/>
                  </a:cubicBezTo>
                  <a:cubicBezTo>
                    <a:pt x="6145" y="10579"/>
                    <a:pt x="6073" y="10555"/>
                    <a:pt x="6025" y="10555"/>
                  </a:cubicBezTo>
                  <a:cubicBezTo>
                    <a:pt x="5422" y="10435"/>
                    <a:pt x="4989" y="9856"/>
                    <a:pt x="5109" y="9254"/>
                  </a:cubicBezTo>
                  <a:cubicBezTo>
                    <a:pt x="5133" y="9109"/>
                    <a:pt x="5181" y="8989"/>
                    <a:pt x="5254" y="8868"/>
                  </a:cubicBezTo>
                  <a:lnTo>
                    <a:pt x="4579" y="7880"/>
                  </a:lnTo>
                  <a:cubicBezTo>
                    <a:pt x="4519" y="7892"/>
                    <a:pt x="4464" y="7898"/>
                    <a:pt x="4410" y="7898"/>
                  </a:cubicBezTo>
                  <a:cubicBezTo>
                    <a:pt x="4356" y="7898"/>
                    <a:pt x="4302" y="7892"/>
                    <a:pt x="4242" y="7880"/>
                  </a:cubicBezTo>
                  <a:cubicBezTo>
                    <a:pt x="3639" y="7760"/>
                    <a:pt x="3205" y="7181"/>
                    <a:pt x="3326" y="6579"/>
                  </a:cubicBezTo>
                  <a:cubicBezTo>
                    <a:pt x="3374" y="6290"/>
                    <a:pt x="3543" y="6025"/>
                    <a:pt x="3784" y="5856"/>
                  </a:cubicBezTo>
                  <a:cubicBezTo>
                    <a:pt x="3975" y="5722"/>
                    <a:pt x="4213" y="5649"/>
                    <a:pt x="4448" y="5649"/>
                  </a:cubicBezTo>
                  <a:cubicBezTo>
                    <a:pt x="4508" y="5649"/>
                    <a:pt x="4568" y="5653"/>
                    <a:pt x="4627" y="5663"/>
                  </a:cubicBezTo>
                  <a:cubicBezTo>
                    <a:pt x="4651" y="5663"/>
                    <a:pt x="4675" y="5687"/>
                    <a:pt x="4699" y="5687"/>
                  </a:cubicBezTo>
                  <a:lnTo>
                    <a:pt x="5374" y="4748"/>
                  </a:lnTo>
                  <a:cubicBezTo>
                    <a:pt x="5254" y="4579"/>
                    <a:pt x="5181" y="4410"/>
                    <a:pt x="5157" y="4217"/>
                  </a:cubicBezTo>
                  <a:lnTo>
                    <a:pt x="4145" y="4025"/>
                  </a:lnTo>
                  <a:cubicBezTo>
                    <a:pt x="4073" y="4169"/>
                    <a:pt x="3952" y="4266"/>
                    <a:pt x="3832" y="4362"/>
                  </a:cubicBezTo>
                  <a:cubicBezTo>
                    <a:pt x="3621" y="4496"/>
                    <a:pt x="3395" y="4569"/>
                    <a:pt x="3165" y="4569"/>
                  </a:cubicBezTo>
                  <a:cubicBezTo>
                    <a:pt x="3107" y="4569"/>
                    <a:pt x="3047" y="4565"/>
                    <a:pt x="2988" y="4555"/>
                  </a:cubicBezTo>
                  <a:cubicBezTo>
                    <a:pt x="2362" y="4434"/>
                    <a:pt x="1952" y="3856"/>
                    <a:pt x="2073" y="3254"/>
                  </a:cubicBezTo>
                  <a:cubicBezTo>
                    <a:pt x="2121" y="2964"/>
                    <a:pt x="2290" y="2699"/>
                    <a:pt x="2531" y="2531"/>
                  </a:cubicBezTo>
                  <a:cubicBezTo>
                    <a:pt x="2722" y="2396"/>
                    <a:pt x="2945" y="2323"/>
                    <a:pt x="3185" y="2323"/>
                  </a:cubicBezTo>
                  <a:close/>
                  <a:moveTo>
                    <a:pt x="265" y="0"/>
                  </a:moveTo>
                  <a:cubicBezTo>
                    <a:pt x="121" y="0"/>
                    <a:pt x="0" y="121"/>
                    <a:pt x="0" y="241"/>
                  </a:cubicBezTo>
                  <a:lnTo>
                    <a:pt x="0" y="11278"/>
                  </a:lnTo>
                  <a:cubicBezTo>
                    <a:pt x="0" y="11398"/>
                    <a:pt x="121" y="11519"/>
                    <a:pt x="265" y="11519"/>
                  </a:cubicBezTo>
                  <a:lnTo>
                    <a:pt x="9326" y="11519"/>
                  </a:lnTo>
                  <a:lnTo>
                    <a:pt x="9326" y="0"/>
                  </a:lnTo>
                  <a:lnTo>
                    <a:pt x="7519" y="0"/>
                  </a:lnTo>
                  <a:lnTo>
                    <a:pt x="7519" y="434"/>
                  </a:lnTo>
                  <a:cubicBezTo>
                    <a:pt x="7519" y="940"/>
                    <a:pt x="7085" y="1374"/>
                    <a:pt x="6579" y="1374"/>
                  </a:cubicBezTo>
                  <a:lnTo>
                    <a:pt x="2844" y="1374"/>
                  </a:lnTo>
                  <a:cubicBezTo>
                    <a:pt x="2314" y="1374"/>
                    <a:pt x="1904" y="940"/>
                    <a:pt x="1904" y="434"/>
                  </a:cubicBezTo>
                  <a:lnTo>
                    <a:pt x="19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6"/>
            <p:cNvSpPr/>
            <p:nvPr/>
          </p:nvSpPr>
          <p:spPr>
            <a:xfrm>
              <a:off x="11439125" y="4468350"/>
              <a:ext cx="100025" cy="54400"/>
            </a:xfrm>
            <a:custGeom>
              <a:avLst/>
              <a:gdLst/>
              <a:ahLst/>
              <a:cxnLst/>
              <a:rect l="l" t="t" r="r" b="b"/>
              <a:pathLst>
                <a:path w="4001" h="2176" extrusionOk="0">
                  <a:moveTo>
                    <a:pt x="2021" y="1"/>
                  </a:moveTo>
                  <a:cubicBezTo>
                    <a:pt x="1597" y="1"/>
                    <a:pt x="1169" y="236"/>
                    <a:pt x="988" y="706"/>
                  </a:cubicBezTo>
                  <a:cubicBezTo>
                    <a:pt x="988" y="754"/>
                    <a:pt x="940" y="778"/>
                    <a:pt x="916" y="778"/>
                  </a:cubicBezTo>
                  <a:lnTo>
                    <a:pt x="314" y="778"/>
                  </a:lnTo>
                  <a:cubicBezTo>
                    <a:pt x="145" y="778"/>
                    <a:pt x="0" y="923"/>
                    <a:pt x="0" y="1091"/>
                  </a:cubicBezTo>
                  <a:lnTo>
                    <a:pt x="0" y="2031"/>
                  </a:lnTo>
                  <a:cubicBezTo>
                    <a:pt x="0" y="2103"/>
                    <a:pt x="73" y="2176"/>
                    <a:pt x="145" y="2176"/>
                  </a:cubicBezTo>
                  <a:lnTo>
                    <a:pt x="3880" y="2176"/>
                  </a:lnTo>
                  <a:cubicBezTo>
                    <a:pt x="3952" y="2176"/>
                    <a:pt x="4000" y="2103"/>
                    <a:pt x="4000" y="2031"/>
                  </a:cubicBezTo>
                  <a:lnTo>
                    <a:pt x="4000" y="1091"/>
                  </a:lnTo>
                  <a:cubicBezTo>
                    <a:pt x="4000" y="923"/>
                    <a:pt x="3856" y="778"/>
                    <a:pt x="3687" y="778"/>
                  </a:cubicBezTo>
                  <a:lnTo>
                    <a:pt x="3133" y="778"/>
                  </a:lnTo>
                  <a:cubicBezTo>
                    <a:pt x="3085" y="778"/>
                    <a:pt x="3061" y="754"/>
                    <a:pt x="3037" y="706"/>
                  </a:cubicBezTo>
                  <a:cubicBezTo>
                    <a:pt x="2868" y="236"/>
                    <a:pt x="2446" y="1"/>
                    <a:pt x="2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66"/>
          <p:cNvGrpSpPr/>
          <p:nvPr/>
        </p:nvGrpSpPr>
        <p:grpSpPr>
          <a:xfrm>
            <a:off x="5395655" y="2750071"/>
            <a:ext cx="497431" cy="452586"/>
            <a:chOff x="11813825" y="4422125"/>
            <a:chExt cx="327775" cy="298225"/>
          </a:xfrm>
        </p:grpSpPr>
        <p:sp>
          <p:nvSpPr>
            <p:cNvPr id="894" name="Google Shape;894;p66"/>
            <p:cNvSpPr/>
            <p:nvPr/>
          </p:nvSpPr>
          <p:spPr>
            <a:xfrm>
              <a:off x="11813825" y="4696825"/>
              <a:ext cx="103650" cy="23525"/>
            </a:xfrm>
            <a:custGeom>
              <a:avLst/>
              <a:gdLst/>
              <a:ahLst/>
              <a:cxnLst/>
              <a:rect l="l" t="t" r="r" b="b"/>
              <a:pathLst>
                <a:path w="4146" h="941" extrusionOk="0">
                  <a:moveTo>
                    <a:pt x="1" y="1"/>
                  </a:moveTo>
                  <a:lnTo>
                    <a:pt x="1" y="459"/>
                  </a:lnTo>
                  <a:cubicBezTo>
                    <a:pt x="1" y="724"/>
                    <a:pt x="218" y="941"/>
                    <a:pt x="483" y="941"/>
                  </a:cubicBezTo>
                  <a:lnTo>
                    <a:pt x="4146" y="941"/>
                  </a:lnTo>
                  <a:cubicBezTo>
                    <a:pt x="4146" y="868"/>
                    <a:pt x="4122" y="820"/>
                    <a:pt x="4122" y="748"/>
                  </a:cubicBezTo>
                  <a:lnTo>
                    <a:pt x="41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6"/>
            <p:cNvSpPr/>
            <p:nvPr/>
          </p:nvSpPr>
          <p:spPr>
            <a:xfrm>
              <a:off x="11938550" y="4696825"/>
              <a:ext cx="78325" cy="23525"/>
            </a:xfrm>
            <a:custGeom>
              <a:avLst/>
              <a:gdLst/>
              <a:ahLst/>
              <a:cxnLst/>
              <a:rect l="l" t="t" r="r" b="b"/>
              <a:pathLst>
                <a:path w="3133" h="941" extrusionOk="0">
                  <a:moveTo>
                    <a:pt x="0" y="1"/>
                  </a:moveTo>
                  <a:lnTo>
                    <a:pt x="0" y="748"/>
                  </a:lnTo>
                  <a:cubicBezTo>
                    <a:pt x="0" y="844"/>
                    <a:pt x="73" y="917"/>
                    <a:pt x="169" y="941"/>
                  </a:cubicBezTo>
                  <a:lnTo>
                    <a:pt x="2988" y="941"/>
                  </a:lnTo>
                  <a:cubicBezTo>
                    <a:pt x="3061" y="917"/>
                    <a:pt x="3133" y="844"/>
                    <a:pt x="3133" y="748"/>
                  </a:cubicBezTo>
                  <a:lnTo>
                    <a:pt x="3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6"/>
            <p:cNvSpPr/>
            <p:nvPr/>
          </p:nvSpPr>
          <p:spPr>
            <a:xfrm>
              <a:off x="11813825" y="4452250"/>
              <a:ext cx="327775" cy="222925"/>
            </a:xfrm>
            <a:custGeom>
              <a:avLst/>
              <a:gdLst/>
              <a:ahLst/>
              <a:cxnLst/>
              <a:rect l="l" t="t" r="r" b="b"/>
              <a:pathLst>
                <a:path w="13111" h="8917" extrusionOk="0">
                  <a:moveTo>
                    <a:pt x="242" y="0"/>
                  </a:moveTo>
                  <a:cubicBezTo>
                    <a:pt x="97" y="0"/>
                    <a:pt x="1" y="97"/>
                    <a:pt x="1" y="217"/>
                  </a:cubicBezTo>
                  <a:lnTo>
                    <a:pt x="1" y="8916"/>
                  </a:lnTo>
                  <a:lnTo>
                    <a:pt x="13110" y="8916"/>
                  </a:lnTo>
                  <a:lnTo>
                    <a:pt x="13110" y="217"/>
                  </a:lnTo>
                  <a:cubicBezTo>
                    <a:pt x="13110" y="97"/>
                    <a:pt x="13014" y="0"/>
                    <a:pt x="12893" y="0"/>
                  </a:cubicBezTo>
                  <a:lnTo>
                    <a:pt x="10556" y="0"/>
                  </a:lnTo>
                  <a:lnTo>
                    <a:pt x="10556" y="4940"/>
                  </a:lnTo>
                  <a:cubicBezTo>
                    <a:pt x="11086" y="5061"/>
                    <a:pt x="11014" y="5784"/>
                    <a:pt x="10459" y="5808"/>
                  </a:cubicBezTo>
                  <a:lnTo>
                    <a:pt x="2387" y="5808"/>
                  </a:lnTo>
                  <a:cubicBezTo>
                    <a:pt x="2146" y="5808"/>
                    <a:pt x="1953" y="5615"/>
                    <a:pt x="1953" y="5350"/>
                  </a:cubicBezTo>
                  <a:cubicBezTo>
                    <a:pt x="1953" y="5133"/>
                    <a:pt x="2146" y="4940"/>
                    <a:pt x="2387" y="4940"/>
                  </a:cubicBezTo>
                  <a:lnTo>
                    <a:pt x="2579" y="4940"/>
                  </a:lnTo>
                  <a:lnTo>
                    <a:pt x="25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6"/>
            <p:cNvSpPr/>
            <p:nvPr/>
          </p:nvSpPr>
          <p:spPr>
            <a:xfrm>
              <a:off x="11899975" y="4422125"/>
              <a:ext cx="156075" cy="153650"/>
            </a:xfrm>
            <a:custGeom>
              <a:avLst/>
              <a:gdLst/>
              <a:ahLst/>
              <a:cxnLst/>
              <a:rect l="l" t="t" r="r" b="b"/>
              <a:pathLst>
                <a:path w="6243" h="6146" extrusionOk="0">
                  <a:moveTo>
                    <a:pt x="218" y="0"/>
                  </a:moveTo>
                  <a:cubicBezTo>
                    <a:pt x="97" y="0"/>
                    <a:pt x="1" y="97"/>
                    <a:pt x="1" y="217"/>
                  </a:cubicBezTo>
                  <a:lnTo>
                    <a:pt x="1" y="772"/>
                  </a:lnTo>
                  <a:lnTo>
                    <a:pt x="1" y="6145"/>
                  </a:lnTo>
                  <a:lnTo>
                    <a:pt x="917" y="6145"/>
                  </a:lnTo>
                  <a:lnTo>
                    <a:pt x="917" y="1302"/>
                  </a:lnTo>
                  <a:cubicBezTo>
                    <a:pt x="917" y="1061"/>
                    <a:pt x="1109" y="868"/>
                    <a:pt x="1350" y="868"/>
                  </a:cubicBezTo>
                  <a:lnTo>
                    <a:pt x="4893" y="868"/>
                  </a:lnTo>
                  <a:cubicBezTo>
                    <a:pt x="5134" y="868"/>
                    <a:pt x="5327" y="1061"/>
                    <a:pt x="5327" y="1302"/>
                  </a:cubicBezTo>
                  <a:lnTo>
                    <a:pt x="5327" y="6145"/>
                  </a:lnTo>
                  <a:lnTo>
                    <a:pt x="6242" y="6145"/>
                  </a:lnTo>
                  <a:lnTo>
                    <a:pt x="6242" y="217"/>
                  </a:lnTo>
                  <a:cubicBezTo>
                    <a:pt x="6242" y="97"/>
                    <a:pt x="6146" y="0"/>
                    <a:pt x="6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6"/>
            <p:cNvSpPr/>
            <p:nvPr/>
          </p:nvSpPr>
          <p:spPr>
            <a:xfrm>
              <a:off x="11946375" y="4553600"/>
              <a:ext cx="62675" cy="22175"/>
            </a:xfrm>
            <a:custGeom>
              <a:avLst/>
              <a:gdLst/>
              <a:ahLst/>
              <a:cxnLst/>
              <a:rect l="l" t="t" r="r" b="b"/>
              <a:pathLst>
                <a:path w="2507" h="887" extrusionOk="0">
                  <a:moveTo>
                    <a:pt x="1254" y="1"/>
                  </a:moveTo>
                  <a:cubicBezTo>
                    <a:pt x="729" y="1"/>
                    <a:pt x="205" y="296"/>
                    <a:pt x="0" y="886"/>
                  </a:cubicBezTo>
                  <a:lnTo>
                    <a:pt x="2507" y="886"/>
                  </a:lnTo>
                  <a:cubicBezTo>
                    <a:pt x="2302" y="296"/>
                    <a:pt x="1778"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6"/>
            <p:cNvSpPr/>
            <p:nvPr/>
          </p:nvSpPr>
          <p:spPr>
            <a:xfrm>
              <a:off x="12038550" y="4696825"/>
              <a:ext cx="103050" cy="22975"/>
            </a:xfrm>
            <a:custGeom>
              <a:avLst/>
              <a:gdLst/>
              <a:ahLst/>
              <a:cxnLst/>
              <a:rect l="l" t="t" r="r" b="b"/>
              <a:pathLst>
                <a:path w="4122" h="919" extrusionOk="0">
                  <a:moveTo>
                    <a:pt x="0" y="1"/>
                  </a:moveTo>
                  <a:lnTo>
                    <a:pt x="0" y="748"/>
                  </a:lnTo>
                  <a:cubicBezTo>
                    <a:pt x="0" y="820"/>
                    <a:pt x="0" y="868"/>
                    <a:pt x="0" y="917"/>
                  </a:cubicBezTo>
                  <a:lnTo>
                    <a:pt x="3663" y="917"/>
                  </a:lnTo>
                  <a:cubicBezTo>
                    <a:pt x="3676" y="918"/>
                    <a:pt x="3688" y="918"/>
                    <a:pt x="3700" y="918"/>
                  </a:cubicBezTo>
                  <a:cubicBezTo>
                    <a:pt x="3926" y="918"/>
                    <a:pt x="4121" y="710"/>
                    <a:pt x="4121" y="459"/>
                  </a:cubicBezTo>
                  <a:lnTo>
                    <a:pt x="41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6"/>
            <p:cNvSpPr/>
            <p:nvPr/>
          </p:nvSpPr>
          <p:spPr>
            <a:xfrm>
              <a:off x="11944575" y="4465500"/>
              <a:ext cx="66275" cy="77125"/>
            </a:xfrm>
            <a:custGeom>
              <a:avLst/>
              <a:gdLst/>
              <a:ahLst/>
              <a:cxnLst/>
              <a:rect l="l" t="t" r="r" b="b"/>
              <a:pathLst>
                <a:path w="2651" h="3085" extrusionOk="0">
                  <a:moveTo>
                    <a:pt x="1326" y="892"/>
                  </a:moveTo>
                  <a:cubicBezTo>
                    <a:pt x="1536" y="892"/>
                    <a:pt x="1747" y="1037"/>
                    <a:pt x="1759" y="1326"/>
                  </a:cubicBezTo>
                  <a:cubicBezTo>
                    <a:pt x="1759" y="1567"/>
                    <a:pt x="1567" y="1760"/>
                    <a:pt x="1326" y="1760"/>
                  </a:cubicBezTo>
                  <a:cubicBezTo>
                    <a:pt x="1085" y="1760"/>
                    <a:pt x="892" y="1567"/>
                    <a:pt x="892" y="1326"/>
                  </a:cubicBezTo>
                  <a:cubicBezTo>
                    <a:pt x="904" y="1037"/>
                    <a:pt x="1115" y="892"/>
                    <a:pt x="1326" y="892"/>
                  </a:cubicBezTo>
                  <a:close/>
                  <a:moveTo>
                    <a:pt x="0" y="0"/>
                  </a:moveTo>
                  <a:lnTo>
                    <a:pt x="0" y="3085"/>
                  </a:lnTo>
                  <a:cubicBezTo>
                    <a:pt x="370" y="2787"/>
                    <a:pt x="846" y="2642"/>
                    <a:pt x="1320" y="2642"/>
                  </a:cubicBezTo>
                  <a:cubicBezTo>
                    <a:pt x="1804" y="2642"/>
                    <a:pt x="2286" y="2793"/>
                    <a:pt x="2651" y="3085"/>
                  </a:cubicBezTo>
                  <a:lnTo>
                    <a:pt x="26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66"/>
          <p:cNvGrpSpPr/>
          <p:nvPr/>
        </p:nvGrpSpPr>
        <p:grpSpPr>
          <a:xfrm>
            <a:off x="6124547" y="2747912"/>
            <a:ext cx="469469" cy="453928"/>
            <a:chOff x="12295800" y="4403450"/>
            <a:chExt cx="327750" cy="316900"/>
          </a:xfrm>
        </p:grpSpPr>
        <p:sp>
          <p:nvSpPr>
            <p:cNvPr id="902" name="Google Shape;902;p66"/>
            <p:cNvSpPr/>
            <p:nvPr/>
          </p:nvSpPr>
          <p:spPr>
            <a:xfrm>
              <a:off x="12295800" y="4403450"/>
              <a:ext cx="170500" cy="234975"/>
            </a:xfrm>
            <a:custGeom>
              <a:avLst/>
              <a:gdLst/>
              <a:ahLst/>
              <a:cxnLst/>
              <a:rect l="l" t="t" r="r" b="b"/>
              <a:pathLst>
                <a:path w="6820" h="9399" extrusionOk="0">
                  <a:moveTo>
                    <a:pt x="4121" y="820"/>
                  </a:moveTo>
                  <a:cubicBezTo>
                    <a:pt x="4675" y="844"/>
                    <a:pt x="4675" y="1639"/>
                    <a:pt x="4121" y="1663"/>
                  </a:cubicBezTo>
                  <a:lnTo>
                    <a:pt x="2699" y="1663"/>
                  </a:lnTo>
                  <a:cubicBezTo>
                    <a:pt x="2145" y="1639"/>
                    <a:pt x="2145" y="844"/>
                    <a:pt x="2699" y="820"/>
                  </a:cubicBezTo>
                  <a:close/>
                  <a:moveTo>
                    <a:pt x="4169" y="3446"/>
                  </a:moveTo>
                  <a:cubicBezTo>
                    <a:pt x="4410" y="3446"/>
                    <a:pt x="4579" y="3639"/>
                    <a:pt x="4579" y="3880"/>
                  </a:cubicBezTo>
                  <a:cubicBezTo>
                    <a:pt x="4579" y="4097"/>
                    <a:pt x="4410" y="4290"/>
                    <a:pt x="4169" y="4290"/>
                  </a:cubicBezTo>
                  <a:cubicBezTo>
                    <a:pt x="3615" y="4290"/>
                    <a:pt x="3157" y="4627"/>
                    <a:pt x="2988" y="5133"/>
                  </a:cubicBezTo>
                  <a:lnTo>
                    <a:pt x="4169" y="5133"/>
                  </a:lnTo>
                  <a:cubicBezTo>
                    <a:pt x="4723" y="5133"/>
                    <a:pt x="4723" y="5952"/>
                    <a:pt x="4169" y="5977"/>
                  </a:cubicBezTo>
                  <a:lnTo>
                    <a:pt x="2988" y="5977"/>
                  </a:lnTo>
                  <a:cubicBezTo>
                    <a:pt x="3157" y="6459"/>
                    <a:pt x="3615" y="6796"/>
                    <a:pt x="4169" y="6796"/>
                  </a:cubicBezTo>
                  <a:cubicBezTo>
                    <a:pt x="4410" y="6796"/>
                    <a:pt x="4579" y="6989"/>
                    <a:pt x="4579" y="7230"/>
                  </a:cubicBezTo>
                  <a:cubicBezTo>
                    <a:pt x="4579" y="7447"/>
                    <a:pt x="4410" y="7639"/>
                    <a:pt x="4169" y="7639"/>
                  </a:cubicBezTo>
                  <a:cubicBezTo>
                    <a:pt x="3157" y="7639"/>
                    <a:pt x="2313" y="6916"/>
                    <a:pt x="2121" y="5977"/>
                  </a:cubicBezTo>
                  <a:lnTo>
                    <a:pt x="1904" y="5977"/>
                  </a:lnTo>
                  <a:cubicBezTo>
                    <a:pt x="1350" y="5952"/>
                    <a:pt x="1350" y="5157"/>
                    <a:pt x="1904" y="5133"/>
                  </a:cubicBezTo>
                  <a:lnTo>
                    <a:pt x="2121" y="5133"/>
                  </a:lnTo>
                  <a:cubicBezTo>
                    <a:pt x="2313" y="4169"/>
                    <a:pt x="3157" y="3446"/>
                    <a:pt x="4169" y="3446"/>
                  </a:cubicBezTo>
                  <a:close/>
                  <a:moveTo>
                    <a:pt x="434" y="0"/>
                  </a:moveTo>
                  <a:cubicBezTo>
                    <a:pt x="193" y="0"/>
                    <a:pt x="0" y="193"/>
                    <a:pt x="0" y="434"/>
                  </a:cubicBezTo>
                  <a:lnTo>
                    <a:pt x="0" y="9398"/>
                  </a:lnTo>
                  <a:lnTo>
                    <a:pt x="6820" y="9398"/>
                  </a:lnTo>
                  <a:lnTo>
                    <a:pt x="6820" y="434"/>
                  </a:lnTo>
                  <a:cubicBezTo>
                    <a:pt x="6820" y="193"/>
                    <a:pt x="6627" y="0"/>
                    <a:pt x="6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6"/>
            <p:cNvSpPr/>
            <p:nvPr/>
          </p:nvSpPr>
          <p:spPr>
            <a:xfrm>
              <a:off x="12295800" y="4659475"/>
              <a:ext cx="170500" cy="60875"/>
            </a:xfrm>
            <a:custGeom>
              <a:avLst/>
              <a:gdLst/>
              <a:ahLst/>
              <a:cxnLst/>
              <a:rect l="l" t="t" r="r" b="b"/>
              <a:pathLst>
                <a:path w="6820" h="2435" extrusionOk="0">
                  <a:moveTo>
                    <a:pt x="3398" y="772"/>
                  </a:moveTo>
                  <a:cubicBezTo>
                    <a:pt x="3639" y="772"/>
                    <a:pt x="3832" y="941"/>
                    <a:pt x="3832" y="1182"/>
                  </a:cubicBezTo>
                  <a:cubicBezTo>
                    <a:pt x="3820" y="1459"/>
                    <a:pt x="3615" y="1597"/>
                    <a:pt x="3410" y="1597"/>
                  </a:cubicBezTo>
                  <a:cubicBezTo>
                    <a:pt x="3205" y="1597"/>
                    <a:pt x="3000" y="1459"/>
                    <a:pt x="2988" y="1182"/>
                  </a:cubicBezTo>
                  <a:cubicBezTo>
                    <a:pt x="2988" y="941"/>
                    <a:pt x="3181" y="772"/>
                    <a:pt x="3398" y="772"/>
                  </a:cubicBezTo>
                  <a:close/>
                  <a:moveTo>
                    <a:pt x="0" y="1"/>
                  </a:moveTo>
                  <a:lnTo>
                    <a:pt x="0" y="2025"/>
                  </a:lnTo>
                  <a:cubicBezTo>
                    <a:pt x="0" y="2266"/>
                    <a:pt x="193" y="2435"/>
                    <a:pt x="434" y="2435"/>
                  </a:cubicBezTo>
                  <a:lnTo>
                    <a:pt x="6386" y="2435"/>
                  </a:lnTo>
                  <a:cubicBezTo>
                    <a:pt x="6627" y="2435"/>
                    <a:pt x="6820" y="2266"/>
                    <a:pt x="6820" y="2025"/>
                  </a:cubicBezTo>
                  <a:lnTo>
                    <a:pt x="6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6"/>
            <p:cNvSpPr/>
            <p:nvPr/>
          </p:nvSpPr>
          <p:spPr>
            <a:xfrm>
              <a:off x="12487375" y="4580575"/>
              <a:ext cx="136175" cy="30125"/>
            </a:xfrm>
            <a:custGeom>
              <a:avLst/>
              <a:gdLst/>
              <a:ahLst/>
              <a:cxnLst/>
              <a:rect l="l" t="t" r="r" b="b"/>
              <a:pathLst>
                <a:path w="5447" h="1205" extrusionOk="0">
                  <a:moveTo>
                    <a:pt x="0" y="0"/>
                  </a:moveTo>
                  <a:lnTo>
                    <a:pt x="0" y="1205"/>
                  </a:lnTo>
                  <a:lnTo>
                    <a:pt x="5446" y="1205"/>
                  </a:lnTo>
                  <a:lnTo>
                    <a:pt x="54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6"/>
            <p:cNvSpPr/>
            <p:nvPr/>
          </p:nvSpPr>
          <p:spPr>
            <a:xfrm>
              <a:off x="12487375" y="4631775"/>
              <a:ext cx="136175" cy="40975"/>
            </a:xfrm>
            <a:custGeom>
              <a:avLst/>
              <a:gdLst/>
              <a:ahLst/>
              <a:cxnLst/>
              <a:rect l="l" t="t" r="r" b="b"/>
              <a:pathLst>
                <a:path w="5447" h="1639" extrusionOk="0">
                  <a:moveTo>
                    <a:pt x="0" y="0"/>
                  </a:moveTo>
                  <a:lnTo>
                    <a:pt x="0" y="1639"/>
                  </a:lnTo>
                  <a:lnTo>
                    <a:pt x="4555" y="1639"/>
                  </a:lnTo>
                  <a:cubicBezTo>
                    <a:pt x="5061" y="1639"/>
                    <a:pt x="5446" y="1253"/>
                    <a:pt x="5446" y="771"/>
                  </a:cubicBezTo>
                  <a:lnTo>
                    <a:pt x="54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6"/>
            <p:cNvSpPr/>
            <p:nvPr/>
          </p:nvSpPr>
          <p:spPr>
            <a:xfrm>
              <a:off x="12487375" y="4451650"/>
              <a:ext cx="136175" cy="107850"/>
            </a:xfrm>
            <a:custGeom>
              <a:avLst/>
              <a:gdLst/>
              <a:ahLst/>
              <a:cxnLst/>
              <a:rect l="l" t="t" r="r" b="b"/>
              <a:pathLst>
                <a:path w="5447" h="4314" extrusionOk="0">
                  <a:moveTo>
                    <a:pt x="0" y="0"/>
                  </a:moveTo>
                  <a:lnTo>
                    <a:pt x="0" y="4314"/>
                  </a:lnTo>
                  <a:lnTo>
                    <a:pt x="5446" y="4314"/>
                  </a:lnTo>
                  <a:lnTo>
                    <a:pt x="5446" y="892"/>
                  </a:lnTo>
                  <a:cubicBezTo>
                    <a:pt x="5446" y="386"/>
                    <a:pt x="5061" y="0"/>
                    <a:pt x="45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66"/>
          <p:cNvGrpSpPr/>
          <p:nvPr/>
        </p:nvGrpSpPr>
        <p:grpSpPr>
          <a:xfrm>
            <a:off x="6850080" y="2749129"/>
            <a:ext cx="448231" cy="448231"/>
            <a:chOff x="12793400" y="4381150"/>
            <a:chExt cx="327750" cy="327750"/>
          </a:xfrm>
        </p:grpSpPr>
        <p:sp>
          <p:nvSpPr>
            <p:cNvPr id="908" name="Google Shape;908;p66"/>
            <p:cNvSpPr/>
            <p:nvPr/>
          </p:nvSpPr>
          <p:spPr>
            <a:xfrm>
              <a:off x="12884975" y="4595025"/>
              <a:ext cx="21125" cy="21100"/>
            </a:xfrm>
            <a:custGeom>
              <a:avLst/>
              <a:gdLst/>
              <a:ahLst/>
              <a:cxnLst/>
              <a:rect l="l" t="t" r="r" b="b"/>
              <a:pathLst>
                <a:path w="845" h="844" extrusionOk="0">
                  <a:moveTo>
                    <a:pt x="1" y="0"/>
                  </a:moveTo>
                  <a:lnTo>
                    <a:pt x="1" y="844"/>
                  </a:lnTo>
                  <a:lnTo>
                    <a:pt x="844" y="844"/>
                  </a:lnTo>
                  <a:lnTo>
                    <a:pt x="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6"/>
            <p:cNvSpPr/>
            <p:nvPr/>
          </p:nvSpPr>
          <p:spPr>
            <a:xfrm>
              <a:off x="12884975" y="4511875"/>
              <a:ext cx="21125" cy="21125"/>
            </a:xfrm>
            <a:custGeom>
              <a:avLst/>
              <a:gdLst/>
              <a:ahLst/>
              <a:cxnLst/>
              <a:rect l="l" t="t" r="r" b="b"/>
              <a:pathLst>
                <a:path w="845" h="845" extrusionOk="0">
                  <a:moveTo>
                    <a:pt x="1" y="1"/>
                  </a:moveTo>
                  <a:lnTo>
                    <a:pt x="1" y="844"/>
                  </a:lnTo>
                  <a:lnTo>
                    <a:pt x="844" y="844"/>
                  </a:lnTo>
                  <a:lnTo>
                    <a:pt x="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6"/>
            <p:cNvSpPr/>
            <p:nvPr/>
          </p:nvSpPr>
          <p:spPr>
            <a:xfrm>
              <a:off x="12884975" y="4636600"/>
              <a:ext cx="21125" cy="21100"/>
            </a:xfrm>
            <a:custGeom>
              <a:avLst/>
              <a:gdLst/>
              <a:ahLst/>
              <a:cxnLst/>
              <a:rect l="l" t="t" r="r" b="b"/>
              <a:pathLst>
                <a:path w="845" h="844" extrusionOk="0">
                  <a:moveTo>
                    <a:pt x="1" y="0"/>
                  </a:moveTo>
                  <a:lnTo>
                    <a:pt x="1" y="844"/>
                  </a:lnTo>
                  <a:lnTo>
                    <a:pt x="844" y="844"/>
                  </a:lnTo>
                  <a:lnTo>
                    <a:pt x="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6"/>
            <p:cNvSpPr/>
            <p:nvPr/>
          </p:nvSpPr>
          <p:spPr>
            <a:xfrm>
              <a:off x="12884975" y="4553450"/>
              <a:ext cx="21125" cy="21125"/>
            </a:xfrm>
            <a:custGeom>
              <a:avLst/>
              <a:gdLst/>
              <a:ahLst/>
              <a:cxnLst/>
              <a:rect l="l" t="t" r="r" b="b"/>
              <a:pathLst>
                <a:path w="845" h="845" extrusionOk="0">
                  <a:moveTo>
                    <a:pt x="1" y="1"/>
                  </a:moveTo>
                  <a:lnTo>
                    <a:pt x="1" y="844"/>
                  </a:lnTo>
                  <a:lnTo>
                    <a:pt x="844" y="844"/>
                  </a:lnTo>
                  <a:lnTo>
                    <a:pt x="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6"/>
            <p:cNvSpPr/>
            <p:nvPr/>
          </p:nvSpPr>
          <p:spPr>
            <a:xfrm>
              <a:off x="12844000" y="4553450"/>
              <a:ext cx="20525" cy="21125"/>
            </a:xfrm>
            <a:custGeom>
              <a:avLst/>
              <a:gdLst/>
              <a:ahLst/>
              <a:cxnLst/>
              <a:rect l="l" t="t" r="r" b="b"/>
              <a:pathLst>
                <a:path w="821" h="845" extrusionOk="0">
                  <a:moveTo>
                    <a:pt x="1" y="1"/>
                  </a:moveTo>
                  <a:lnTo>
                    <a:pt x="1" y="844"/>
                  </a:lnTo>
                  <a:lnTo>
                    <a:pt x="820" y="844"/>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6"/>
            <p:cNvSpPr/>
            <p:nvPr/>
          </p:nvSpPr>
          <p:spPr>
            <a:xfrm>
              <a:off x="12844000" y="4511875"/>
              <a:ext cx="20525" cy="21125"/>
            </a:xfrm>
            <a:custGeom>
              <a:avLst/>
              <a:gdLst/>
              <a:ahLst/>
              <a:cxnLst/>
              <a:rect l="l" t="t" r="r" b="b"/>
              <a:pathLst>
                <a:path w="821" h="845" extrusionOk="0">
                  <a:moveTo>
                    <a:pt x="1" y="1"/>
                  </a:moveTo>
                  <a:lnTo>
                    <a:pt x="1" y="844"/>
                  </a:lnTo>
                  <a:lnTo>
                    <a:pt x="820" y="844"/>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6"/>
            <p:cNvSpPr/>
            <p:nvPr/>
          </p:nvSpPr>
          <p:spPr>
            <a:xfrm>
              <a:off x="12844000" y="4595025"/>
              <a:ext cx="20525" cy="21100"/>
            </a:xfrm>
            <a:custGeom>
              <a:avLst/>
              <a:gdLst/>
              <a:ahLst/>
              <a:cxnLst/>
              <a:rect l="l" t="t" r="r" b="b"/>
              <a:pathLst>
                <a:path w="821" h="844" extrusionOk="0">
                  <a:moveTo>
                    <a:pt x="1" y="0"/>
                  </a:moveTo>
                  <a:lnTo>
                    <a:pt x="1" y="844"/>
                  </a:lnTo>
                  <a:lnTo>
                    <a:pt x="820" y="844"/>
                  </a:ln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6"/>
            <p:cNvSpPr/>
            <p:nvPr/>
          </p:nvSpPr>
          <p:spPr>
            <a:xfrm>
              <a:off x="12844000" y="4636600"/>
              <a:ext cx="20525" cy="21100"/>
            </a:xfrm>
            <a:custGeom>
              <a:avLst/>
              <a:gdLst/>
              <a:ahLst/>
              <a:cxnLst/>
              <a:rect l="l" t="t" r="r" b="b"/>
              <a:pathLst>
                <a:path w="821" h="844" extrusionOk="0">
                  <a:moveTo>
                    <a:pt x="1" y="0"/>
                  </a:moveTo>
                  <a:lnTo>
                    <a:pt x="1" y="844"/>
                  </a:lnTo>
                  <a:lnTo>
                    <a:pt x="820" y="844"/>
                  </a:ln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6"/>
            <p:cNvSpPr/>
            <p:nvPr/>
          </p:nvSpPr>
          <p:spPr>
            <a:xfrm>
              <a:off x="12926550" y="4636600"/>
              <a:ext cx="20500" cy="21100"/>
            </a:xfrm>
            <a:custGeom>
              <a:avLst/>
              <a:gdLst/>
              <a:ahLst/>
              <a:cxnLst/>
              <a:rect l="l" t="t" r="r" b="b"/>
              <a:pathLst>
                <a:path w="820" h="844" extrusionOk="0">
                  <a:moveTo>
                    <a:pt x="0" y="0"/>
                  </a:moveTo>
                  <a:lnTo>
                    <a:pt x="0" y="844"/>
                  </a:lnTo>
                  <a:lnTo>
                    <a:pt x="820" y="844"/>
                  </a:ln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6"/>
            <p:cNvSpPr/>
            <p:nvPr/>
          </p:nvSpPr>
          <p:spPr>
            <a:xfrm>
              <a:off x="12844000" y="4432375"/>
              <a:ext cx="143425" cy="59050"/>
            </a:xfrm>
            <a:custGeom>
              <a:avLst/>
              <a:gdLst/>
              <a:ahLst/>
              <a:cxnLst/>
              <a:rect l="l" t="t" r="r" b="b"/>
              <a:pathLst>
                <a:path w="5737" h="2362" extrusionOk="0">
                  <a:moveTo>
                    <a:pt x="1" y="0"/>
                  </a:moveTo>
                  <a:lnTo>
                    <a:pt x="1" y="2362"/>
                  </a:lnTo>
                  <a:lnTo>
                    <a:pt x="5736" y="2362"/>
                  </a:lnTo>
                  <a:lnTo>
                    <a:pt x="57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6"/>
            <p:cNvSpPr/>
            <p:nvPr/>
          </p:nvSpPr>
          <p:spPr>
            <a:xfrm>
              <a:off x="12967525" y="4553450"/>
              <a:ext cx="19900" cy="21125"/>
            </a:xfrm>
            <a:custGeom>
              <a:avLst/>
              <a:gdLst/>
              <a:ahLst/>
              <a:cxnLst/>
              <a:rect l="l" t="t" r="r" b="b"/>
              <a:pathLst>
                <a:path w="796" h="845" extrusionOk="0">
                  <a:moveTo>
                    <a:pt x="0" y="1"/>
                  </a:moveTo>
                  <a:lnTo>
                    <a:pt x="0" y="844"/>
                  </a:lnTo>
                  <a:lnTo>
                    <a:pt x="795" y="844"/>
                  </a:lnTo>
                  <a:lnTo>
                    <a:pt x="7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6"/>
            <p:cNvSpPr/>
            <p:nvPr/>
          </p:nvSpPr>
          <p:spPr>
            <a:xfrm>
              <a:off x="12967525" y="4511875"/>
              <a:ext cx="19900" cy="21125"/>
            </a:xfrm>
            <a:custGeom>
              <a:avLst/>
              <a:gdLst/>
              <a:ahLst/>
              <a:cxnLst/>
              <a:rect l="l" t="t" r="r" b="b"/>
              <a:pathLst>
                <a:path w="796" h="845" extrusionOk="0">
                  <a:moveTo>
                    <a:pt x="0" y="1"/>
                  </a:moveTo>
                  <a:lnTo>
                    <a:pt x="0" y="844"/>
                  </a:lnTo>
                  <a:lnTo>
                    <a:pt x="795" y="844"/>
                  </a:lnTo>
                  <a:lnTo>
                    <a:pt x="7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6"/>
            <p:cNvSpPr/>
            <p:nvPr/>
          </p:nvSpPr>
          <p:spPr>
            <a:xfrm>
              <a:off x="12793400" y="4381150"/>
              <a:ext cx="244625" cy="327750"/>
            </a:xfrm>
            <a:custGeom>
              <a:avLst/>
              <a:gdLst/>
              <a:ahLst/>
              <a:cxnLst/>
              <a:rect l="l" t="t" r="r" b="b"/>
              <a:pathLst>
                <a:path w="9785" h="13110" extrusionOk="0">
                  <a:moveTo>
                    <a:pt x="8170" y="1230"/>
                  </a:moveTo>
                  <a:cubicBezTo>
                    <a:pt x="8411" y="1230"/>
                    <a:pt x="8580" y="1398"/>
                    <a:pt x="8580" y="1639"/>
                  </a:cubicBezTo>
                  <a:lnTo>
                    <a:pt x="8580" y="11471"/>
                  </a:lnTo>
                  <a:cubicBezTo>
                    <a:pt x="8580" y="11712"/>
                    <a:pt x="8411" y="11881"/>
                    <a:pt x="8170" y="11881"/>
                  </a:cubicBezTo>
                  <a:lnTo>
                    <a:pt x="1615" y="11881"/>
                  </a:lnTo>
                  <a:cubicBezTo>
                    <a:pt x="1398" y="11881"/>
                    <a:pt x="1206" y="11688"/>
                    <a:pt x="1206" y="11471"/>
                  </a:cubicBezTo>
                  <a:lnTo>
                    <a:pt x="1206" y="1639"/>
                  </a:lnTo>
                  <a:cubicBezTo>
                    <a:pt x="1206" y="1398"/>
                    <a:pt x="1398" y="1230"/>
                    <a:pt x="1615" y="1230"/>
                  </a:cubicBezTo>
                  <a:close/>
                  <a:moveTo>
                    <a:pt x="386" y="1"/>
                  </a:moveTo>
                  <a:cubicBezTo>
                    <a:pt x="169" y="1"/>
                    <a:pt x="1" y="169"/>
                    <a:pt x="1" y="386"/>
                  </a:cubicBezTo>
                  <a:lnTo>
                    <a:pt x="1" y="12724"/>
                  </a:lnTo>
                  <a:cubicBezTo>
                    <a:pt x="1" y="12941"/>
                    <a:pt x="169" y="13110"/>
                    <a:pt x="386" y="13110"/>
                  </a:cubicBezTo>
                  <a:lnTo>
                    <a:pt x="9399" y="13110"/>
                  </a:lnTo>
                  <a:cubicBezTo>
                    <a:pt x="9616" y="13110"/>
                    <a:pt x="9784" y="12941"/>
                    <a:pt x="9784" y="12724"/>
                  </a:cubicBezTo>
                  <a:lnTo>
                    <a:pt x="9784" y="386"/>
                  </a:lnTo>
                  <a:cubicBezTo>
                    <a:pt x="9784" y="169"/>
                    <a:pt x="9616" y="1"/>
                    <a:pt x="9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6"/>
            <p:cNvSpPr/>
            <p:nvPr/>
          </p:nvSpPr>
          <p:spPr>
            <a:xfrm>
              <a:off x="12926550" y="4595025"/>
              <a:ext cx="20500" cy="21100"/>
            </a:xfrm>
            <a:custGeom>
              <a:avLst/>
              <a:gdLst/>
              <a:ahLst/>
              <a:cxnLst/>
              <a:rect l="l" t="t" r="r" b="b"/>
              <a:pathLst>
                <a:path w="820" h="844" extrusionOk="0">
                  <a:moveTo>
                    <a:pt x="0" y="0"/>
                  </a:moveTo>
                  <a:lnTo>
                    <a:pt x="0" y="844"/>
                  </a:lnTo>
                  <a:lnTo>
                    <a:pt x="820" y="844"/>
                  </a:ln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6"/>
            <p:cNvSpPr/>
            <p:nvPr/>
          </p:nvSpPr>
          <p:spPr>
            <a:xfrm>
              <a:off x="12926550" y="4553450"/>
              <a:ext cx="20500" cy="21125"/>
            </a:xfrm>
            <a:custGeom>
              <a:avLst/>
              <a:gdLst/>
              <a:ahLst/>
              <a:cxnLst/>
              <a:rect l="l" t="t" r="r" b="b"/>
              <a:pathLst>
                <a:path w="820" h="845" extrusionOk="0">
                  <a:moveTo>
                    <a:pt x="0" y="1"/>
                  </a:moveTo>
                  <a:lnTo>
                    <a:pt x="0" y="844"/>
                  </a:lnTo>
                  <a:lnTo>
                    <a:pt x="820" y="844"/>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6"/>
            <p:cNvSpPr/>
            <p:nvPr/>
          </p:nvSpPr>
          <p:spPr>
            <a:xfrm>
              <a:off x="12967525" y="4595025"/>
              <a:ext cx="19900" cy="62675"/>
            </a:xfrm>
            <a:custGeom>
              <a:avLst/>
              <a:gdLst/>
              <a:ahLst/>
              <a:cxnLst/>
              <a:rect l="l" t="t" r="r" b="b"/>
              <a:pathLst>
                <a:path w="796" h="2507" extrusionOk="0">
                  <a:moveTo>
                    <a:pt x="0" y="0"/>
                  </a:moveTo>
                  <a:lnTo>
                    <a:pt x="0" y="2507"/>
                  </a:lnTo>
                  <a:lnTo>
                    <a:pt x="795" y="2507"/>
                  </a:lnTo>
                  <a:lnTo>
                    <a:pt x="7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6"/>
            <p:cNvSpPr/>
            <p:nvPr/>
          </p:nvSpPr>
          <p:spPr>
            <a:xfrm>
              <a:off x="12926550" y="4511875"/>
              <a:ext cx="20500" cy="21125"/>
            </a:xfrm>
            <a:custGeom>
              <a:avLst/>
              <a:gdLst/>
              <a:ahLst/>
              <a:cxnLst/>
              <a:rect l="l" t="t" r="r" b="b"/>
              <a:pathLst>
                <a:path w="820" h="845" extrusionOk="0">
                  <a:moveTo>
                    <a:pt x="0" y="1"/>
                  </a:moveTo>
                  <a:lnTo>
                    <a:pt x="0" y="844"/>
                  </a:lnTo>
                  <a:lnTo>
                    <a:pt x="820" y="844"/>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6"/>
            <p:cNvSpPr/>
            <p:nvPr/>
          </p:nvSpPr>
          <p:spPr>
            <a:xfrm>
              <a:off x="13075350" y="4381225"/>
              <a:ext cx="45800" cy="72850"/>
            </a:xfrm>
            <a:custGeom>
              <a:avLst/>
              <a:gdLst/>
              <a:ahLst/>
              <a:cxnLst/>
              <a:rect l="l" t="t" r="r" b="b"/>
              <a:pathLst>
                <a:path w="1832" h="2914" extrusionOk="0">
                  <a:moveTo>
                    <a:pt x="913" y="1"/>
                  </a:moveTo>
                  <a:cubicBezTo>
                    <a:pt x="722" y="1"/>
                    <a:pt x="531" y="139"/>
                    <a:pt x="531" y="407"/>
                  </a:cubicBezTo>
                  <a:lnTo>
                    <a:pt x="531" y="1154"/>
                  </a:lnTo>
                  <a:lnTo>
                    <a:pt x="217" y="1154"/>
                  </a:lnTo>
                  <a:cubicBezTo>
                    <a:pt x="97" y="1154"/>
                    <a:pt x="0" y="1251"/>
                    <a:pt x="0" y="1371"/>
                  </a:cubicBezTo>
                  <a:lnTo>
                    <a:pt x="0" y="2914"/>
                  </a:lnTo>
                  <a:lnTo>
                    <a:pt x="1808" y="2914"/>
                  </a:lnTo>
                  <a:lnTo>
                    <a:pt x="1808" y="1371"/>
                  </a:lnTo>
                  <a:cubicBezTo>
                    <a:pt x="1832" y="1251"/>
                    <a:pt x="1736" y="1154"/>
                    <a:pt x="1615" y="1154"/>
                  </a:cubicBezTo>
                  <a:lnTo>
                    <a:pt x="1302" y="1154"/>
                  </a:lnTo>
                  <a:lnTo>
                    <a:pt x="1302" y="407"/>
                  </a:lnTo>
                  <a:cubicBezTo>
                    <a:pt x="1290" y="133"/>
                    <a:pt x="1101" y="1"/>
                    <a:pt x="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6"/>
            <p:cNvSpPr/>
            <p:nvPr/>
          </p:nvSpPr>
          <p:spPr>
            <a:xfrm>
              <a:off x="13075350" y="4473925"/>
              <a:ext cx="45800" cy="142200"/>
            </a:xfrm>
            <a:custGeom>
              <a:avLst/>
              <a:gdLst/>
              <a:ahLst/>
              <a:cxnLst/>
              <a:rect l="l" t="t" r="r" b="b"/>
              <a:pathLst>
                <a:path w="1832" h="5688" extrusionOk="0">
                  <a:moveTo>
                    <a:pt x="0" y="1"/>
                  </a:moveTo>
                  <a:lnTo>
                    <a:pt x="0" y="5688"/>
                  </a:lnTo>
                  <a:lnTo>
                    <a:pt x="1832" y="5688"/>
                  </a:lnTo>
                  <a:lnTo>
                    <a:pt x="18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6"/>
            <p:cNvSpPr/>
            <p:nvPr/>
          </p:nvSpPr>
          <p:spPr>
            <a:xfrm>
              <a:off x="13075350" y="4636000"/>
              <a:ext cx="45800" cy="72900"/>
            </a:xfrm>
            <a:custGeom>
              <a:avLst/>
              <a:gdLst/>
              <a:ahLst/>
              <a:cxnLst/>
              <a:rect l="l" t="t" r="r" b="b"/>
              <a:pathLst>
                <a:path w="1832" h="2916" extrusionOk="0">
                  <a:moveTo>
                    <a:pt x="0" y="0"/>
                  </a:moveTo>
                  <a:lnTo>
                    <a:pt x="0" y="868"/>
                  </a:lnTo>
                  <a:cubicBezTo>
                    <a:pt x="0" y="1325"/>
                    <a:pt x="121" y="1759"/>
                    <a:pt x="338" y="2145"/>
                  </a:cubicBezTo>
                  <a:lnTo>
                    <a:pt x="723" y="2819"/>
                  </a:lnTo>
                  <a:cubicBezTo>
                    <a:pt x="748" y="2868"/>
                    <a:pt x="820" y="2916"/>
                    <a:pt x="892" y="2916"/>
                  </a:cubicBezTo>
                  <a:cubicBezTo>
                    <a:pt x="964" y="2916"/>
                    <a:pt x="1037" y="2868"/>
                    <a:pt x="1085" y="2819"/>
                  </a:cubicBezTo>
                  <a:lnTo>
                    <a:pt x="1470" y="2169"/>
                  </a:lnTo>
                  <a:cubicBezTo>
                    <a:pt x="1711" y="1759"/>
                    <a:pt x="1832" y="1325"/>
                    <a:pt x="1832" y="843"/>
                  </a:cubicBezTo>
                  <a:lnTo>
                    <a:pt x="18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66"/>
          <p:cNvGrpSpPr/>
          <p:nvPr/>
        </p:nvGrpSpPr>
        <p:grpSpPr>
          <a:xfrm>
            <a:off x="7556960" y="2749057"/>
            <a:ext cx="464280" cy="454039"/>
            <a:chOff x="13210300" y="4393350"/>
            <a:chExt cx="334375" cy="327000"/>
          </a:xfrm>
        </p:grpSpPr>
        <p:sp>
          <p:nvSpPr>
            <p:cNvPr id="929" name="Google Shape;929;p66"/>
            <p:cNvSpPr/>
            <p:nvPr/>
          </p:nvSpPr>
          <p:spPr>
            <a:xfrm>
              <a:off x="13343425" y="4434175"/>
              <a:ext cx="68100" cy="22925"/>
            </a:xfrm>
            <a:custGeom>
              <a:avLst/>
              <a:gdLst/>
              <a:ahLst/>
              <a:cxnLst/>
              <a:rect l="l" t="t" r="r" b="b"/>
              <a:pathLst>
                <a:path w="2724" h="917" extrusionOk="0">
                  <a:moveTo>
                    <a:pt x="266" y="0"/>
                  </a:moveTo>
                  <a:cubicBezTo>
                    <a:pt x="121" y="0"/>
                    <a:pt x="1" y="121"/>
                    <a:pt x="1" y="265"/>
                  </a:cubicBezTo>
                  <a:lnTo>
                    <a:pt x="1" y="916"/>
                  </a:lnTo>
                  <a:lnTo>
                    <a:pt x="2724" y="916"/>
                  </a:lnTo>
                  <a:lnTo>
                    <a:pt x="2724" y="265"/>
                  </a:lnTo>
                  <a:cubicBezTo>
                    <a:pt x="2724" y="121"/>
                    <a:pt x="2603" y="0"/>
                    <a:pt x="2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6"/>
            <p:cNvSpPr/>
            <p:nvPr/>
          </p:nvSpPr>
          <p:spPr>
            <a:xfrm>
              <a:off x="13368125" y="4393350"/>
              <a:ext cx="18700" cy="21575"/>
            </a:xfrm>
            <a:custGeom>
              <a:avLst/>
              <a:gdLst/>
              <a:ahLst/>
              <a:cxnLst/>
              <a:rect l="l" t="t" r="r" b="b"/>
              <a:pathLst>
                <a:path w="748" h="863" extrusionOk="0">
                  <a:moveTo>
                    <a:pt x="374" y="1"/>
                  </a:moveTo>
                  <a:cubicBezTo>
                    <a:pt x="188" y="1"/>
                    <a:pt x="1" y="127"/>
                    <a:pt x="1" y="380"/>
                  </a:cubicBezTo>
                  <a:lnTo>
                    <a:pt x="1" y="862"/>
                  </a:lnTo>
                  <a:lnTo>
                    <a:pt x="748" y="862"/>
                  </a:lnTo>
                  <a:lnTo>
                    <a:pt x="748" y="380"/>
                  </a:lnTo>
                  <a:cubicBezTo>
                    <a:pt x="748" y="127"/>
                    <a:pt x="561" y="1"/>
                    <a:pt x="3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6"/>
            <p:cNvSpPr/>
            <p:nvPr/>
          </p:nvSpPr>
          <p:spPr>
            <a:xfrm>
              <a:off x="13477175" y="4564900"/>
              <a:ext cx="49425" cy="102300"/>
            </a:xfrm>
            <a:custGeom>
              <a:avLst/>
              <a:gdLst/>
              <a:ahLst/>
              <a:cxnLst/>
              <a:rect l="l" t="t" r="r" b="b"/>
              <a:pathLst>
                <a:path w="1977" h="4092" extrusionOk="0">
                  <a:moveTo>
                    <a:pt x="989" y="1"/>
                  </a:moveTo>
                  <a:cubicBezTo>
                    <a:pt x="434" y="1"/>
                    <a:pt x="1" y="916"/>
                    <a:pt x="1" y="2049"/>
                  </a:cubicBezTo>
                  <a:cubicBezTo>
                    <a:pt x="25" y="3410"/>
                    <a:pt x="501" y="4091"/>
                    <a:pt x="980" y="4091"/>
                  </a:cubicBezTo>
                  <a:cubicBezTo>
                    <a:pt x="1459" y="4091"/>
                    <a:pt x="1940" y="3410"/>
                    <a:pt x="1977" y="2049"/>
                  </a:cubicBezTo>
                  <a:cubicBezTo>
                    <a:pt x="1953" y="916"/>
                    <a:pt x="15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6"/>
            <p:cNvSpPr/>
            <p:nvPr/>
          </p:nvSpPr>
          <p:spPr>
            <a:xfrm>
              <a:off x="13227775" y="4565050"/>
              <a:ext cx="49425" cy="102900"/>
            </a:xfrm>
            <a:custGeom>
              <a:avLst/>
              <a:gdLst/>
              <a:ahLst/>
              <a:cxnLst/>
              <a:rect l="l" t="t" r="r" b="b"/>
              <a:pathLst>
                <a:path w="1977" h="4116" extrusionOk="0">
                  <a:moveTo>
                    <a:pt x="997" y="1"/>
                  </a:moveTo>
                  <a:cubicBezTo>
                    <a:pt x="518" y="1"/>
                    <a:pt x="36" y="681"/>
                    <a:pt x="0" y="2043"/>
                  </a:cubicBezTo>
                  <a:cubicBezTo>
                    <a:pt x="24" y="3175"/>
                    <a:pt x="458" y="4115"/>
                    <a:pt x="988" y="4115"/>
                  </a:cubicBezTo>
                  <a:cubicBezTo>
                    <a:pt x="1542" y="4115"/>
                    <a:pt x="1976" y="3175"/>
                    <a:pt x="1976" y="2043"/>
                  </a:cubicBezTo>
                  <a:cubicBezTo>
                    <a:pt x="1952" y="681"/>
                    <a:pt x="1476" y="1"/>
                    <a:pt x="9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6"/>
            <p:cNvSpPr/>
            <p:nvPr/>
          </p:nvSpPr>
          <p:spPr>
            <a:xfrm>
              <a:off x="13210300" y="4476350"/>
              <a:ext cx="334375" cy="244000"/>
            </a:xfrm>
            <a:custGeom>
              <a:avLst/>
              <a:gdLst/>
              <a:ahLst/>
              <a:cxnLst/>
              <a:rect l="l" t="t" r="r" b="b"/>
              <a:pathLst>
                <a:path w="13375" h="9760" extrusionOk="0">
                  <a:moveTo>
                    <a:pt x="5904" y="1301"/>
                  </a:moveTo>
                  <a:cubicBezTo>
                    <a:pt x="6121" y="1301"/>
                    <a:pt x="6290" y="1470"/>
                    <a:pt x="6290" y="1687"/>
                  </a:cubicBezTo>
                  <a:cubicBezTo>
                    <a:pt x="6290" y="1940"/>
                    <a:pt x="6103" y="2067"/>
                    <a:pt x="5916" y="2067"/>
                  </a:cubicBezTo>
                  <a:cubicBezTo>
                    <a:pt x="5730" y="2067"/>
                    <a:pt x="5543" y="1940"/>
                    <a:pt x="5543" y="1687"/>
                  </a:cubicBezTo>
                  <a:cubicBezTo>
                    <a:pt x="5543" y="1470"/>
                    <a:pt x="5712" y="1301"/>
                    <a:pt x="5904" y="1301"/>
                  </a:cubicBezTo>
                  <a:close/>
                  <a:moveTo>
                    <a:pt x="7422" y="1301"/>
                  </a:moveTo>
                  <a:cubicBezTo>
                    <a:pt x="7639" y="1301"/>
                    <a:pt x="7808" y="1470"/>
                    <a:pt x="7808" y="1687"/>
                  </a:cubicBezTo>
                  <a:cubicBezTo>
                    <a:pt x="7796" y="1940"/>
                    <a:pt x="7609" y="2067"/>
                    <a:pt x="7422" y="2067"/>
                  </a:cubicBezTo>
                  <a:cubicBezTo>
                    <a:pt x="7236" y="2067"/>
                    <a:pt x="7049" y="1940"/>
                    <a:pt x="7037" y="1687"/>
                  </a:cubicBezTo>
                  <a:cubicBezTo>
                    <a:pt x="7037" y="1470"/>
                    <a:pt x="7206" y="1301"/>
                    <a:pt x="7422" y="1301"/>
                  </a:cubicBezTo>
                  <a:close/>
                  <a:moveTo>
                    <a:pt x="5904" y="2627"/>
                  </a:moveTo>
                  <a:cubicBezTo>
                    <a:pt x="6121" y="2627"/>
                    <a:pt x="6290" y="2795"/>
                    <a:pt x="6290" y="3012"/>
                  </a:cubicBezTo>
                  <a:cubicBezTo>
                    <a:pt x="6290" y="3265"/>
                    <a:pt x="6103" y="3392"/>
                    <a:pt x="5916" y="3392"/>
                  </a:cubicBezTo>
                  <a:cubicBezTo>
                    <a:pt x="5730" y="3392"/>
                    <a:pt x="5543" y="3265"/>
                    <a:pt x="5543" y="3012"/>
                  </a:cubicBezTo>
                  <a:cubicBezTo>
                    <a:pt x="5543" y="2795"/>
                    <a:pt x="5712" y="2627"/>
                    <a:pt x="5904" y="2627"/>
                  </a:cubicBezTo>
                  <a:close/>
                  <a:moveTo>
                    <a:pt x="7422" y="2627"/>
                  </a:moveTo>
                  <a:cubicBezTo>
                    <a:pt x="7639" y="2627"/>
                    <a:pt x="7808" y="2795"/>
                    <a:pt x="7808" y="3012"/>
                  </a:cubicBezTo>
                  <a:cubicBezTo>
                    <a:pt x="7796" y="3265"/>
                    <a:pt x="7609" y="3392"/>
                    <a:pt x="7422" y="3392"/>
                  </a:cubicBezTo>
                  <a:cubicBezTo>
                    <a:pt x="7236" y="3392"/>
                    <a:pt x="7049" y="3265"/>
                    <a:pt x="7037" y="3012"/>
                  </a:cubicBezTo>
                  <a:cubicBezTo>
                    <a:pt x="7037" y="2795"/>
                    <a:pt x="7206" y="2627"/>
                    <a:pt x="7422" y="2627"/>
                  </a:cubicBezTo>
                  <a:close/>
                  <a:moveTo>
                    <a:pt x="4410" y="4024"/>
                  </a:moveTo>
                  <a:cubicBezTo>
                    <a:pt x="4627" y="4024"/>
                    <a:pt x="4796" y="4193"/>
                    <a:pt x="4796" y="4410"/>
                  </a:cubicBezTo>
                  <a:cubicBezTo>
                    <a:pt x="4784" y="4663"/>
                    <a:pt x="4597" y="4790"/>
                    <a:pt x="4410" y="4790"/>
                  </a:cubicBezTo>
                  <a:cubicBezTo>
                    <a:pt x="4223" y="4790"/>
                    <a:pt x="4037" y="4663"/>
                    <a:pt x="4025" y="4410"/>
                  </a:cubicBezTo>
                  <a:cubicBezTo>
                    <a:pt x="4025" y="4193"/>
                    <a:pt x="4193" y="4024"/>
                    <a:pt x="4410" y="4024"/>
                  </a:cubicBezTo>
                  <a:close/>
                  <a:moveTo>
                    <a:pt x="5904" y="4024"/>
                  </a:moveTo>
                  <a:cubicBezTo>
                    <a:pt x="6121" y="4024"/>
                    <a:pt x="6290" y="4193"/>
                    <a:pt x="6290" y="4410"/>
                  </a:cubicBezTo>
                  <a:cubicBezTo>
                    <a:pt x="6290" y="4663"/>
                    <a:pt x="6103" y="4790"/>
                    <a:pt x="5916" y="4790"/>
                  </a:cubicBezTo>
                  <a:cubicBezTo>
                    <a:pt x="5730" y="4790"/>
                    <a:pt x="5543" y="4663"/>
                    <a:pt x="5543" y="4410"/>
                  </a:cubicBezTo>
                  <a:cubicBezTo>
                    <a:pt x="5543" y="4193"/>
                    <a:pt x="5712" y="4024"/>
                    <a:pt x="5904" y="4024"/>
                  </a:cubicBezTo>
                  <a:close/>
                  <a:moveTo>
                    <a:pt x="7422" y="4024"/>
                  </a:moveTo>
                  <a:cubicBezTo>
                    <a:pt x="7639" y="4024"/>
                    <a:pt x="7808" y="4193"/>
                    <a:pt x="7808" y="4410"/>
                  </a:cubicBezTo>
                  <a:cubicBezTo>
                    <a:pt x="7796" y="4663"/>
                    <a:pt x="7609" y="4790"/>
                    <a:pt x="7422" y="4790"/>
                  </a:cubicBezTo>
                  <a:cubicBezTo>
                    <a:pt x="7236" y="4790"/>
                    <a:pt x="7049" y="4663"/>
                    <a:pt x="7037" y="4410"/>
                  </a:cubicBezTo>
                  <a:cubicBezTo>
                    <a:pt x="7037" y="4193"/>
                    <a:pt x="7206" y="4024"/>
                    <a:pt x="7422" y="4024"/>
                  </a:cubicBezTo>
                  <a:close/>
                  <a:moveTo>
                    <a:pt x="8941" y="4024"/>
                  </a:moveTo>
                  <a:cubicBezTo>
                    <a:pt x="9157" y="4024"/>
                    <a:pt x="9326" y="4193"/>
                    <a:pt x="9326" y="4410"/>
                  </a:cubicBezTo>
                  <a:cubicBezTo>
                    <a:pt x="9314" y="4663"/>
                    <a:pt x="9127" y="4790"/>
                    <a:pt x="8941" y="4790"/>
                  </a:cubicBezTo>
                  <a:cubicBezTo>
                    <a:pt x="8754" y="4790"/>
                    <a:pt x="8567" y="4663"/>
                    <a:pt x="8555" y="4410"/>
                  </a:cubicBezTo>
                  <a:cubicBezTo>
                    <a:pt x="8555" y="4193"/>
                    <a:pt x="8724" y="4024"/>
                    <a:pt x="8941" y="4024"/>
                  </a:cubicBezTo>
                  <a:close/>
                  <a:moveTo>
                    <a:pt x="4410" y="5398"/>
                  </a:moveTo>
                  <a:cubicBezTo>
                    <a:pt x="4627" y="5398"/>
                    <a:pt x="4796" y="5567"/>
                    <a:pt x="4796" y="5784"/>
                  </a:cubicBezTo>
                  <a:cubicBezTo>
                    <a:pt x="4784" y="6037"/>
                    <a:pt x="4597" y="6163"/>
                    <a:pt x="4410" y="6163"/>
                  </a:cubicBezTo>
                  <a:cubicBezTo>
                    <a:pt x="4223" y="6163"/>
                    <a:pt x="4037" y="6037"/>
                    <a:pt x="4025" y="5784"/>
                  </a:cubicBezTo>
                  <a:cubicBezTo>
                    <a:pt x="4025" y="5567"/>
                    <a:pt x="4193" y="5398"/>
                    <a:pt x="4410" y="5398"/>
                  </a:cubicBezTo>
                  <a:close/>
                  <a:moveTo>
                    <a:pt x="5904" y="5398"/>
                  </a:moveTo>
                  <a:cubicBezTo>
                    <a:pt x="6121" y="5398"/>
                    <a:pt x="6290" y="5567"/>
                    <a:pt x="6290" y="5784"/>
                  </a:cubicBezTo>
                  <a:cubicBezTo>
                    <a:pt x="6290" y="6037"/>
                    <a:pt x="6103" y="6163"/>
                    <a:pt x="5916" y="6163"/>
                  </a:cubicBezTo>
                  <a:cubicBezTo>
                    <a:pt x="5730" y="6163"/>
                    <a:pt x="5543" y="6037"/>
                    <a:pt x="5543" y="5784"/>
                  </a:cubicBezTo>
                  <a:cubicBezTo>
                    <a:pt x="5543" y="5567"/>
                    <a:pt x="5712" y="5398"/>
                    <a:pt x="5904" y="5398"/>
                  </a:cubicBezTo>
                  <a:close/>
                  <a:moveTo>
                    <a:pt x="7422" y="5398"/>
                  </a:moveTo>
                  <a:cubicBezTo>
                    <a:pt x="7639" y="5398"/>
                    <a:pt x="7808" y="5567"/>
                    <a:pt x="7808" y="5784"/>
                  </a:cubicBezTo>
                  <a:cubicBezTo>
                    <a:pt x="7796" y="6037"/>
                    <a:pt x="7609" y="6163"/>
                    <a:pt x="7422" y="6163"/>
                  </a:cubicBezTo>
                  <a:cubicBezTo>
                    <a:pt x="7236" y="6163"/>
                    <a:pt x="7049" y="6037"/>
                    <a:pt x="7037" y="5784"/>
                  </a:cubicBezTo>
                  <a:cubicBezTo>
                    <a:pt x="7037" y="5567"/>
                    <a:pt x="7206" y="5398"/>
                    <a:pt x="7422" y="5398"/>
                  </a:cubicBezTo>
                  <a:close/>
                  <a:moveTo>
                    <a:pt x="8941" y="5398"/>
                  </a:moveTo>
                  <a:cubicBezTo>
                    <a:pt x="9157" y="5398"/>
                    <a:pt x="9326" y="5567"/>
                    <a:pt x="9326" y="5784"/>
                  </a:cubicBezTo>
                  <a:cubicBezTo>
                    <a:pt x="9314" y="6037"/>
                    <a:pt x="9127" y="6163"/>
                    <a:pt x="8941" y="6163"/>
                  </a:cubicBezTo>
                  <a:cubicBezTo>
                    <a:pt x="8754" y="6163"/>
                    <a:pt x="8567" y="6037"/>
                    <a:pt x="8555" y="5784"/>
                  </a:cubicBezTo>
                  <a:cubicBezTo>
                    <a:pt x="8555" y="5567"/>
                    <a:pt x="8724" y="5398"/>
                    <a:pt x="8941" y="5398"/>
                  </a:cubicBezTo>
                  <a:close/>
                  <a:moveTo>
                    <a:pt x="8989" y="6916"/>
                  </a:moveTo>
                  <a:cubicBezTo>
                    <a:pt x="9206" y="6916"/>
                    <a:pt x="9374" y="7085"/>
                    <a:pt x="9374" y="7302"/>
                  </a:cubicBezTo>
                  <a:lnTo>
                    <a:pt x="9374" y="8989"/>
                  </a:lnTo>
                  <a:lnTo>
                    <a:pt x="8603" y="8989"/>
                  </a:lnTo>
                  <a:lnTo>
                    <a:pt x="8603" y="7687"/>
                  </a:lnTo>
                  <a:lnTo>
                    <a:pt x="7832" y="7687"/>
                  </a:lnTo>
                  <a:lnTo>
                    <a:pt x="7832" y="8989"/>
                  </a:lnTo>
                  <a:lnTo>
                    <a:pt x="7085" y="8989"/>
                  </a:lnTo>
                  <a:lnTo>
                    <a:pt x="7085" y="7687"/>
                  </a:lnTo>
                  <a:lnTo>
                    <a:pt x="6314" y="7687"/>
                  </a:lnTo>
                  <a:lnTo>
                    <a:pt x="6314" y="8989"/>
                  </a:lnTo>
                  <a:lnTo>
                    <a:pt x="5543" y="8989"/>
                  </a:lnTo>
                  <a:lnTo>
                    <a:pt x="5543" y="7687"/>
                  </a:lnTo>
                  <a:lnTo>
                    <a:pt x="4772" y="7687"/>
                  </a:lnTo>
                  <a:lnTo>
                    <a:pt x="4772" y="8989"/>
                  </a:lnTo>
                  <a:lnTo>
                    <a:pt x="4001" y="8989"/>
                  </a:lnTo>
                  <a:lnTo>
                    <a:pt x="4001" y="7302"/>
                  </a:lnTo>
                  <a:cubicBezTo>
                    <a:pt x="4001" y="7085"/>
                    <a:pt x="4169" y="6916"/>
                    <a:pt x="4386" y="6916"/>
                  </a:cubicBezTo>
                  <a:close/>
                  <a:moveTo>
                    <a:pt x="3856" y="0"/>
                  </a:moveTo>
                  <a:cubicBezTo>
                    <a:pt x="3687" y="0"/>
                    <a:pt x="3567" y="121"/>
                    <a:pt x="3567" y="289"/>
                  </a:cubicBezTo>
                  <a:lnTo>
                    <a:pt x="3567" y="1567"/>
                  </a:lnTo>
                  <a:lnTo>
                    <a:pt x="1229" y="1567"/>
                  </a:lnTo>
                  <a:cubicBezTo>
                    <a:pt x="1085" y="1567"/>
                    <a:pt x="964" y="1687"/>
                    <a:pt x="964" y="1832"/>
                  </a:cubicBezTo>
                  <a:lnTo>
                    <a:pt x="964" y="3012"/>
                  </a:lnTo>
                  <a:cubicBezTo>
                    <a:pt x="1191" y="2851"/>
                    <a:pt x="1446" y="2771"/>
                    <a:pt x="1700" y="2771"/>
                  </a:cubicBezTo>
                  <a:cubicBezTo>
                    <a:pt x="2014" y="2771"/>
                    <a:pt x="2326" y="2893"/>
                    <a:pt x="2579" y="3133"/>
                  </a:cubicBezTo>
                  <a:cubicBezTo>
                    <a:pt x="3736" y="4169"/>
                    <a:pt x="3736" y="7013"/>
                    <a:pt x="2579" y="8073"/>
                  </a:cubicBezTo>
                  <a:cubicBezTo>
                    <a:pt x="2434" y="8217"/>
                    <a:pt x="2266" y="8314"/>
                    <a:pt x="2073" y="8362"/>
                  </a:cubicBezTo>
                  <a:lnTo>
                    <a:pt x="2073" y="8989"/>
                  </a:lnTo>
                  <a:lnTo>
                    <a:pt x="1302" y="8989"/>
                  </a:lnTo>
                  <a:lnTo>
                    <a:pt x="1302" y="8362"/>
                  </a:lnTo>
                  <a:cubicBezTo>
                    <a:pt x="1181" y="8314"/>
                    <a:pt x="1085" y="8266"/>
                    <a:pt x="964" y="8193"/>
                  </a:cubicBezTo>
                  <a:lnTo>
                    <a:pt x="964" y="8989"/>
                  </a:lnTo>
                  <a:lnTo>
                    <a:pt x="531" y="8989"/>
                  </a:lnTo>
                  <a:cubicBezTo>
                    <a:pt x="0" y="9013"/>
                    <a:pt x="0" y="9736"/>
                    <a:pt x="506" y="9760"/>
                  </a:cubicBezTo>
                  <a:lnTo>
                    <a:pt x="12869" y="9760"/>
                  </a:lnTo>
                  <a:cubicBezTo>
                    <a:pt x="13375" y="9736"/>
                    <a:pt x="13375" y="9013"/>
                    <a:pt x="12844" y="8989"/>
                  </a:cubicBezTo>
                  <a:lnTo>
                    <a:pt x="12531" y="8989"/>
                  </a:lnTo>
                  <a:lnTo>
                    <a:pt x="12531" y="8073"/>
                  </a:lnTo>
                  <a:cubicBezTo>
                    <a:pt x="12387" y="8217"/>
                    <a:pt x="12218" y="8314"/>
                    <a:pt x="12049" y="8362"/>
                  </a:cubicBezTo>
                  <a:lnTo>
                    <a:pt x="12049" y="8989"/>
                  </a:lnTo>
                  <a:lnTo>
                    <a:pt x="11278" y="8989"/>
                  </a:lnTo>
                  <a:lnTo>
                    <a:pt x="11278" y="8362"/>
                  </a:lnTo>
                  <a:cubicBezTo>
                    <a:pt x="11085" y="8314"/>
                    <a:pt x="10917" y="8193"/>
                    <a:pt x="10772" y="8073"/>
                  </a:cubicBezTo>
                  <a:cubicBezTo>
                    <a:pt x="10579" y="7904"/>
                    <a:pt x="10411" y="7663"/>
                    <a:pt x="10266" y="7374"/>
                  </a:cubicBezTo>
                  <a:cubicBezTo>
                    <a:pt x="9808" y="6410"/>
                    <a:pt x="9808" y="4771"/>
                    <a:pt x="10266" y="3808"/>
                  </a:cubicBezTo>
                  <a:cubicBezTo>
                    <a:pt x="10411" y="3518"/>
                    <a:pt x="10579" y="3302"/>
                    <a:pt x="10772" y="3133"/>
                  </a:cubicBezTo>
                  <a:cubicBezTo>
                    <a:pt x="11032" y="2898"/>
                    <a:pt x="11355" y="2777"/>
                    <a:pt x="11676" y="2777"/>
                  </a:cubicBezTo>
                  <a:cubicBezTo>
                    <a:pt x="11981" y="2777"/>
                    <a:pt x="12285" y="2886"/>
                    <a:pt x="12531" y="3109"/>
                  </a:cubicBezTo>
                  <a:lnTo>
                    <a:pt x="12531" y="1832"/>
                  </a:lnTo>
                  <a:cubicBezTo>
                    <a:pt x="12531" y="1687"/>
                    <a:pt x="12411" y="1567"/>
                    <a:pt x="12266" y="1567"/>
                  </a:cubicBezTo>
                  <a:lnTo>
                    <a:pt x="9808" y="1567"/>
                  </a:lnTo>
                  <a:lnTo>
                    <a:pt x="9808" y="289"/>
                  </a:lnTo>
                  <a:cubicBezTo>
                    <a:pt x="9808" y="121"/>
                    <a:pt x="9688" y="0"/>
                    <a:pt x="95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66"/>
          <p:cNvGrpSpPr/>
          <p:nvPr/>
        </p:nvGrpSpPr>
        <p:grpSpPr>
          <a:xfrm>
            <a:off x="1127342" y="3337109"/>
            <a:ext cx="455114" cy="455018"/>
            <a:chOff x="1127342" y="3337109"/>
            <a:chExt cx="455114" cy="455018"/>
          </a:xfrm>
        </p:grpSpPr>
        <p:sp>
          <p:nvSpPr>
            <p:cNvPr id="935" name="Google Shape;935;p66"/>
            <p:cNvSpPr/>
            <p:nvPr/>
          </p:nvSpPr>
          <p:spPr>
            <a:xfrm>
              <a:off x="1199274" y="3528463"/>
              <a:ext cx="89565" cy="26800"/>
            </a:xfrm>
            <a:custGeom>
              <a:avLst/>
              <a:gdLst/>
              <a:ahLst/>
              <a:cxnLst/>
              <a:rect l="l" t="t" r="r" b="b"/>
              <a:pathLst>
                <a:path w="2580" h="772" extrusionOk="0">
                  <a:moveTo>
                    <a:pt x="507" y="1"/>
                  </a:moveTo>
                  <a:cubicBezTo>
                    <a:pt x="1" y="25"/>
                    <a:pt x="1" y="748"/>
                    <a:pt x="507" y="772"/>
                  </a:cubicBezTo>
                  <a:lnTo>
                    <a:pt x="2073" y="772"/>
                  </a:lnTo>
                  <a:cubicBezTo>
                    <a:pt x="2579" y="748"/>
                    <a:pt x="2579" y="25"/>
                    <a:pt x="2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6"/>
            <p:cNvSpPr/>
            <p:nvPr/>
          </p:nvSpPr>
          <p:spPr>
            <a:xfrm>
              <a:off x="1127342" y="3396300"/>
              <a:ext cx="455114" cy="31834"/>
            </a:xfrm>
            <a:custGeom>
              <a:avLst/>
              <a:gdLst/>
              <a:ahLst/>
              <a:cxnLst/>
              <a:rect l="l" t="t" r="r" b="b"/>
              <a:pathLst>
                <a:path w="13110" h="917" extrusionOk="0">
                  <a:moveTo>
                    <a:pt x="241" y="0"/>
                  </a:moveTo>
                  <a:cubicBezTo>
                    <a:pt x="121" y="0"/>
                    <a:pt x="0" y="97"/>
                    <a:pt x="0" y="217"/>
                  </a:cubicBezTo>
                  <a:lnTo>
                    <a:pt x="0" y="675"/>
                  </a:lnTo>
                  <a:cubicBezTo>
                    <a:pt x="0" y="796"/>
                    <a:pt x="121" y="916"/>
                    <a:pt x="241" y="916"/>
                  </a:cubicBezTo>
                  <a:lnTo>
                    <a:pt x="12893" y="916"/>
                  </a:lnTo>
                  <a:cubicBezTo>
                    <a:pt x="13013" y="916"/>
                    <a:pt x="13110" y="796"/>
                    <a:pt x="13110" y="675"/>
                  </a:cubicBezTo>
                  <a:lnTo>
                    <a:pt x="13110" y="217"/>
                  </a:lnTo>
                  <a:cubicBezTo>
                    <a:pt x="13110" y="97"/>
                    <a:pt x="13013" y="0"/>
                    <a:pt x="12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6"/>
            <p:cNvSpPr/>
            <p:nvPr/>
          </p:nvSpPr>
          <p:spPr>
            <a:xfrm>
              <a:off x="1159975" y="3454032"/>
              <a:ext cx="389849" cy="200792"/>
            </a:xfrm>
            <a:custGeom>
              <a:avLst/>
              <a:gdLst/>
              <a:ahLst/>
              <a:cxnLst/>
              <a:rect l="l" t="t" r="r" b="b"/>
              <a:pathLst>
                <a:path w="11230" h="5784" extrusionOk="0">
                  <a:moveTo>
                    <a:pt x="3205" y="3687"/>
                  </a:moveTo>
                  <a:cubicBezTo>
                    <a:pt x="3711" y="3711"/>
                    <a:pt x="3711" y="4434"/>
                    <a:pt x="3205" y="4458"/>
                  </a:cubicBezTo>
                  <a:lnTo>
                    <a:pt x="1639" y="4458"/>
                  </a:lnTo>
                  <a:cubicBezTo>
                    <a:pt x="1133" y="4434"/>
                    <a:pt x="1133" y="3711"/>
                    <a:pt x="1639" y="3687"/>
                  </a:cubicBezTo>
                  <a:close/>
                  <a:moveTo>
                    <a:pt x="9326" y="946"/>
                  </a:moveTo>
                  <a:cubicBezTo>
                    <a:pt x="9513" y="946"/>
                    <a:pt x="9700" y="1073"/>
                    <a:pt x="9712" y="1326"/>
                  </a:cubicBezTo>
                  <a:lnTo>
                    <a:pt x="9712" y="4073"/>
                  </a:lnTo>
                  <a:cubicBezTo>
                    <a:pt x="9712" y="4290"/>
                    <a:pt x="9519" y="4458"/>
                    <a:pt x="9326" y="4458"/>
                  </a:cubicBezTo>
                  <a:lnTo>
                    <a:pt x="4940" y="4458"/>
                  </a:lnTo>
                  <a:cubicBezTo>
                    <a:pt x="4723" y="4458"/>
                    <a:pt x="4555" y="4290"/>
                    <a:pt x="4555" y="4073"/>
                  </a:cubicBezTo>
                  <a:lnTo>
                    <a:pt x="4555" y="1326"/>
                  </a:lnTo>
                  <a:cubicBezTo>
                    <a:pt x="4567" y="1073"/>
                    <a:pt x="4753" y="946"/>
                    <a:pt x="4940" y="946"/>
                  </a:cubicBezTo>
                  <a:cubicBezTo>
                    <a:pt x="5127" y="946"/>
                    <a:pt x="5314" y="1073"/>
                    <a:pt x="5326" y="1326"/>
                  </a:cubicBezTo>
                  <a:lnTo>
                    <a:pt x="5326" y="3687"/>
                  </a:lnTo>
                  <a:lnTo>
                    <a:pt x="6025" y="3687"/>
                  </a:lnTo>
                  <a:lnTo>
                    <a:pt x="6025" y="2916"/>
                  </a:lnTo>
                  <a:cubicBezTo>
                    <a:pt x="6037" y="2663"/>
                    <a:pt x="6223" y="2536"/>
                    <a:pt x="6410" y="2536"/>
                  </a:cubicBezTo>
                  <a:cubicBezTo>
                    <a:pt x="6597" y="2536"/>
                    <a:pt x="6784" y="2663"/>
                    <a:pt x="6796" y="2916"/>
                  </a:cubicBezTo>
                  <a:lnTo>
                    <a:pt x="6796" y="3687"/>
                  </a:lnTo>
                  <a:lnTo>
                    <a:pt x="7470" y="3687"/>
                  </a:lnTo>
                  <a:lnTo>
                    <a:pt x="7470" y="2121"/>
                  </a:lnTo>
                  <a:cubicBezTo>
                    <a:pt x="7483" y="1868"/>
                    <a:pt x="7669" y="1741"/>
                    <a:pt x="7856" y="1741"/>
                  </a:cubicBezTo>
                  <a:cubicBezTo>
                    <a:pt x="8043" y="1741"/>
                    <a:pt x="8230" y="1868"/>
                    <a:pt x="8242" y="2121"/>
                  </a:cubicBezTo>
                  <a:lnTo>
                    <a:pt x="8242" y="3687"/>
                  </a:lnTo>
                  <a:lnTo>
                    <a:pt x="8940" y="3687"/>
                  </a:lnTo>
                  <a:lnTo>
                    <a:pt x="8940" y="1326"/>
                  </a:lnTo>
                  <a:cubicBezTo>
                    <a:pt x="8952" y="1073"/>
                    <a:pt x="9139" y="946"/>
                    <a:pt x="9326" y="946"/>
                  </a:cubicBezTo>
                  <a:close/>
                  <a:moveTo>
                    <a:pt x="0" y="0"/>
                  </a:moveTo>
                  <a:lnTo>
                    <a:pt x="0" y="5543"/>
                  </a:lnTo>
                  <a:cubicBezTo>
                    <a:pt x="0" y="5663"/>
                    <a:pt x="121" y="5784"/>
                    <a:pt x="241" y="5784"/>
                  </a:cubicBezTo>
                  <a:lnTo>
                    <a:pt x="11013" y="5784"/>
                  </a:lnTo>
                  <a:cubicBezTo>
                    <a:pt x="11133" y="5784"/>
                    <a:pt x="11230" y="5663"/>
                    <a:pt x="11230" y="5543"/>
                  </a:cubicBezTo>
                  <a:lnTo>
                    <a:pt x="11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6"/>
            <p:cNvSpPr/>
            <p:nvPr/>
          </p:nvSpPr>
          <p:spPr>
            <a:xfrm>
              <a:off x="1193441" y="3337109"/>
              <a:ext cx="26800" cy="32459"/>
            </a:xfrm>
            <a:custGeom>
              <a:avLst/>
              <a:gdLst/>
              <a:ahLst/>
              <a:cxnLst/>
              <a:rect l="l" t="t" r="r" b="b"/>
              <a:pathLst>
                <a:path w="772" h="935" extrusionOk="0">
                  <a:moveTo>
                    <a:pt x="386" y="1"/>
                  </a:moveTo>
                  <a:cubicBezTo>
                    <a:pt x="199" y="1"/>
                    <a:pt x="12" y="127"/>
                    <a:pt x="0" y="380"/>
                  </a:cubicBezTo>
                  <a:lnTo>
                    <a:pt x="0" y="934"/>
                  </a:lnTo>
                  <a:lnTo>
                    <a:pt x="771" y="934"/>
                  </a:lnTo>
                  <a:lnTo>
                    <a:pt x="771" y="380"/>
                  </a:lnTo>
                  <a:cubicBezTo>
                    <a:pt x="759" y="127"/>
                    <a:pt x="572"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6"/>
            <p:cNvSpPr/>
            <p:nvPr/>
          </p:nvSpPr>
          <p:spPr>
            <a:xfrm>
              <a:off x="1199274" y="3680727"/>
              <a:ext cx="312088" cy="111400"/>
            </a:xfrm>
            <a:custGeom>
              <a:avLst/>
              <a:gdLst/>
              <a:ahLst/>
              <a:cxnLst/>
              <a:rect l="l" t="t" r="r" b="b"/>
              <a:pathLst>
                <a:path w="8990" h="3209" extrusionOk="0">
                  <a:moveTo>
                    <a:pt x="1398" y="1"/>
                  </a:moveTo>
                  <a:lnTo>
                    <a:pt x="1278" y="868"/>
                  </a:lnTo>
                  <a:lnTo>
                    <a:pt x="507" y="868"/>
                  </a:lnTo>
                  <a:cubicBezTo>
                    <a:pt x="1" y="892"/>
                    <a:pt x="1" y="1615"/>
                    <a:pt x="507" y="1639"/>
                  </a:cubicBezTo>
                  <a:lnTo>
                    <a:pt x="1182" y="1639"/>
                  </a:lnTo>
                  <a:lnTo>
                    <a:pt x="1037" y="2796"/>
                  </a:lnTo>
                  <a:cubicBezTo>
                    <a:pt x="1013" y="2989"/>
                    <a:pt x="1157" y="3182"/>
                    <a:pt x="1374" y="3206"/>
                  </a:cubicBezTo>
                  <a:cubicBezTo>
                    <a:pt x="1389" y="3207"/>
                    <a:pt x="1403" y="3208"/>
                    <a:pt x="1417" y="3208"/>
                  </a:cubicBezTo>
                  <a:cubicBezTo>
                    <a:pt x="1598" y="3208"/>
                    <a:pt x="1786" y="3071"/>
                    <a:pt x="1808" y="2892"/>
                  </a:cubicBezTo>
                  <a:lnTo>
                    <a:pt x="1953" y="1639"/>
                  </a:lnTo>
                  <a:lnTo>
                    <a:pt x="7013" y="1639"/>
                  </a:lnTo>
                  <a:lnTo>
                    <a:pt x="7182" y="2892"/>
                  </a:lnTo>
                  <a:cubicBezTo>
                    <a:pt x="7204" y="3071"/>
                    <a:pt x="7371" y="3208"/>
                    <a:pt x="7568" y="3208"/>
                  </a:cubicBezTo>
                  <a:cubicBezTo>
                    <a:pt x="7584" y="3208"/>
                    <a:pt x="7600" y="3207"/>
                    <a:pt x="7616" y="3206"/>
                  </a:cubicBezTo>
                  <a:cubicBezTo>
                    <a:pt x="7808" y="3182"/>
                    <a:pt x="7953" y="2989"/>
                    <a:pt x="7929" y="2796"/>
                  </a:cubicBezTo>
                  <a:lnTo>
                    <a:pt x="7784" y="1639"/>
                  </a:lnTo>
                  <a:lnTo>
                    <a:pt x="8483" y="1639"/>
                  </a:lnTo>
                  <a:cubicBezTo>
                    <a:pt x="8989" y="1615"/>
                    <a:pt x="8989" y="892"/>
                    <a:pt x="8483" y="868"/>
                  </a:cubicBezTo>
                  <a:lnTo>
                    <a:pt x="7688" y="868"/>
                  </a:lnTo>
                  <a:lnTo>
                    <a:pt x="7592" y="1"/>
                  </a:lnTo>
                  <a:lnTo>
                    <a:pt x="6796" y="1"/>
                  </a:lnTo>
                  <a:lnTo>
                    <a:pt x="6917" y="868"/>
                  </a:lnTo>
                  <a:lnTo>
                    <a:pt x="2073" y="868"/>
                  </a:lnTo>
                  <a:lnTo>
                    <a:pt x="2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6"/>
            <p:cNvSpPr/>
            <p:nvPr/>
          </p:nvSpPr>
          <p:spPr>
            <a:xfrm>
              <a:off x="1490401" y="3337109"/>
              <a:ext cx="26800" cy="32459"/>
            </a:xfrm>
            <a:custGeom>
              <a:avLst/>
              <a:gdLst/>
              <a:ahLst/>
              <a:cxnLst/>
              <a:rect l="l" t="t" r="r" b="b"/>
              <a:pathLst>
                <a:path w="772" h="935" extrusionOk="0">
                  <a:moveTo>
                    <a:pt x="386" y="1"/>
                  </a:moveTo>
                  <a:cubicBezTo>
                    <a:pt x="200" y="1"/>
                    <a:pt x="13" y="127"/>
                    <a:pt x="1" y="380"/>
                  </a:cubicBezTo>
                  <a:lnTo>
                    <a:pt x="1" y="934"/>
                  </a:lnTo>
                  <a:lnTo>
                    <a:pt x="772" y="934"/>
                  </a:lnTo>
                  <a:lnTo>
                    <a:pt x="772" y="380"/>
                  </a:lnTo>
                  <a:cubicBezTo>
                    <a:pt x="760" y="127"/>
                    <a:pt x="573"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66"/>
          <p:cNvGrpSpPr/>
          <p:nvPr/>
        </p:nvGrpSpPr>
        <p:grpSpPr>
          <a:xfrm>
            <a:off x="1837675" y="3336231"/>
            <a:ext cx="464281" cy="455896"/>
            <a:chOff x="1837675" y="3336231"/>
            <a:chExt cx="464281" cy="455896"/>
          </a:xfrm>
        </p:grpSpPr>
        <p:sp>
          <p:nvSpPr>
            <p:cNvPr id="942" name="Google Shape;942;p66"/>
            <p:cNvSpPr/>
            <p:nvPr/>
          </p:nvSpPr>
          <p:spPr>
            <a:xfrm>
              <a:off x="1983485" y="3336231"/>
              <a:ext cx="171823" cy="138300"/>
            </a:xfrm>
            <a:custGeom>
              <a:avLst/>
              <a:gdLst/>
              <a:ahLst/>
              <a:cxnLst/>
              <a:rect l="l" t="t" r="r" b="b"/>
              <a:pathLst>
                <a:path w="4941" h="3977" extrusionOk="0">
                  <a:moveTo>
                    <a:pt x="434" y="1"/>
                  </a:moveTo>
                  <a:cubicBezTo>
                    <a:pt x="193" y="1"/>
                    <a:pt x="0" y="169"/>
                    <a:pt x="0" y="410"/>
                  </a:cubicBezTo>
                  <a:lnTo>
                    <a:pt x="0" y="3543"/>
                  </a:lnTo>
                  <a:cubicBezTo>
                    <a:pt x="0" y="3784"/>
                    <a:pt x="193" y="3977"/>
                    <a:pt x="434" y="3977"/>
                  </a:cubicBezTo>
                  <a:lnTo>
                    <a:pt x="4531" y="3977"/>
                  </a:lnTo>
                  <a:cubicBezTo>
                    <a:pt x="4748" y="3977"/>
                    <a:pt x="4940" y="3784"/>
                    <a:pt x="4940" y="3543"/>
                  </a:cubicBezTo>
                  <a:lnTo>
                    <a:pt x="4940" y="410"/>
                  </a:lnTo>
                  <a:cubicBezTo>
                    <a:pt x="4940" y="193"/>
                    <a:pt x="4748" y="1"/>
                    <a:pt x="4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6"/>
            <p:cNvSpPr/>
            <p:nvPr/>
          </p:nvSpPr>
          <p:spPr>
            <a:xfrm>
              <a:off x="2115871" y="3653827"/>
              <a:ext cx="170989" cy="138300"/>
            </a:xfrm>
            <a:custGeom>
              <a:avLst/>
              <a:gdLst/>
              <a:ahLst/>
              <a:cxnLst/>
              <a:rect l="l" t="t" r="r" b="b"/>
              <a:pathLst>
                <a:path w="4917" h="3977" extrusionOk="0">
                  <a:moveTo>
                    <a:pt x="410" y="1"/>
                  </a:moveTo>
                  <a:cubicBezTo>
                    <a:pt x="193" y="1"/>
                    <a:pt x="1" y="193"/>
                    <a:pt x="1" y="410"/>
                  </a:cubicBezTo>
                  <a:lnTo>
                    <a:pt x="1" y="3567"/>
                  </a:lnTo>
                  <a:cubicBezTo>
                    <a:pt x="1" y="3784"/>
                    <a:pt x="193" y="3977"/>
                    <a:pt x="410" y="3977"/>
                  </a:cubicBezTo>
                  <a:lnTo>
                    <a:pt x="4507" y="3977"/>
                  </a:lnTo>
                  <a:cubicBezTo>
                    <a:pt x="4748" y="3977"/>
                    <a:pt x="4917" y="3784"/>
                    <a:pt x="4917" y="3567"/>
                  </a:cubicBezTo>
                  <a:lnTo>
                    <a:pt x="4917" y="410"/>
                  </a:lnTo>
                  <a:cubicBezTo>
                    <a:pt x="4917" y="193"/>
                    <a:pt x="4748" y="1"/>
                    <a:pt x="4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6"/>
            <p:cNvSpPr/>
            <p:nvPr/>
          </p:nvSpPr>
          <p:spPr>
            <a:xfrm>
              <a:off x="1852767" y="3653827"/>
              <a:ext cx="166781" cy="138300"/>
            </a:xfrm>
            <a:custGeom>
              <a:avLst/>
              <a:gdLst/>
              <a:ahLst/>
              <a:cxnLst/>
              <a:rect l="l" t="t" r="r" b="b"/>
              <a:pathLst>
                <a:path w="4796" h="3977" extrusionOk="0">
                  <a:moveTo>
                    <a:pt x="410" y="1"/>
                  </a:moveTo>
                  <a:cubicBezTo>
                    <a:pt x="169" y="1"/>
                    <a:pt x="0" y="193"/>
                    <a:pt x="0" y="410"/>
                  </a:cubicBezTo>
                  <a:lnTo>
                    <a:pt x="0" y="3567"/>
                  </a:lnTo>
                  <a:cubicBezTo>
                    <a:pt x="0" y="3784"/>
                    <a:pt x="169" y="3977"/>
                    <a:pt x="410" y="3977"/>
                  </a:cubicBezTo>
                  <a:lnTo>
                    <a:pt x="4362" y="3977"/>
                  </a:lnTo>
                  <a:cubicBezTo>
                    <a:pt x="4603" y="3977"/>
                    <a:pt x="4795" y="3784"/>
                    <a:pt x="4795" y="3567"/>
                  </a:cubicBezTo>
                  <a:lnTo>
                    <a:pt x="4795" y="410"/>
                  </a:lnTo>
                  <a:cubicBezTo>
                    <a:pt x="4795" y="193"/>
                    <a:pt x="4603" y="1"/>
                    <a:pt x="4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6"/>
            <p:cNvSpPr/>
            <p:nvPr/>
          </p:nvSpPr>
          <p:spPr>
            <a:xfrm>
              <a:off x="1837675" y="3501305"/>
              <a:ext cx="464281" cy="125746"/>
            </a:xfrm>
            <a:custGeom>
              <a:avLst/>
              <a:gdLst/>
              <a:ahLst/>
              <a:cxnLst/>
              <a:rect l="l" t="t" r="r" b="b"/>
              <a:pathLst>
                <a:path w="13351" h="3616" extrusionOk="0">
                  <a:moveTo>
                    <a:pt x="6266" y="1"/>
                  </a:moveTo>
                  <a:lnTo>
                    <a:pt x="6266" y="772"/>
                  </a:lnTo>
                  <a:cubicBezTo>
                    <a:pt x="5977" y="868"/>
                    <a:pt x="5760" y="1109"/>
                    <a:pt x="5639" y="1399"/>
                  </a:cubicBezTo>
                  <a:lnTo>
                    <a:pt x="3808" y="1399"/>
                  </a:lnTo>
                  <a:cubicBezTo>
                    <a:pt x="3627" y="941"/>
                    <a:pt x="3211" y="712"/>
                    <a:pt x="2796" y="712"/>
                  </a:cubicBezTo>
                  <a:cubicBezTo>
                    <a:pt x="2380" y="712"/>
                    <a:pt x="1964" y="941"/>
                    <a:pt x="1784" y="1399"/>
                  </a:cubicBezTo>
                  <a:lnTo>
                    <a:pt x="506" y="1399"/>
                  </a:lnTo>
                  <a:cubicBezTo>
                    <a:pt x="0" y="1423"/>
                    <a:pt x="0" y="2146"/>
                    <a:pt x="506" y="2170"/>
                  </a:cubicBezTo>
                  <a:lnTo>
                    <a:pt x="1784" y="2170"/>
                  </a:lnTo>
                  <a:cubicBezTo>
                    <a:pt x="1904" y="2435"/>
                    <a:pt x="2121" y="2676"/>
                    <a:pt x="2410" y="2772"/>
                  </a:cubicBezTo>
                  <a:lnTo>
                    <a:pt x="2410" y="3616"/>
                  </a:lnTo>
                  <a:lnTo>
                    <a:pt x="3181" y="3616"/>
                  </a:lnTo>
                  <a:lnTo>
                    <a:pt x="3181" y="2772"/>
                  </a:lnTo>
                  <a:cubicBezTo>
                    <a:pt x="3470" y="2676"/>
                    <a:pt x="3687" y="2435"/>
                    <a:pt x="3808" y="2170"/>
                  </a:cubicBezTo>
                  <a:lnTo>
                    <a:pt x="5639" y="2170"/>
                  </a:lnTo>
                  <a:cubicBezTo>
                    <a:pt x="5820" y="2628"/>
                    <a:pt x="6236" y="2856"/>
                    <a:pt x="6651" y="2856"/>
                  </a:cubicBezTo>
                  <a:cubicBezTo>
                    <a:pt x="7067" y="2856"/>
                    <a:pt x="7483" y="2628"/>
                    <a:pt x="7663" y="2170"/>
                  </a:cubicBezTo>
                  <a:lnTo>
                    <a:pt x="9471" y="2170"/>
                  </a:lnTo>
                  <a:cubicBezTo>
                    <a:pt x="9591" y="2459"/>
                    <a:pt x="9808" y="2676"/>
                    <a:pt x="10097" y="2772"/>
                  </a:cubicBezTo>
                  <a:lnTo>
                    <a:pt x="10097" y="3616"/>
                  </a:lnTo>
                  <a:lnTo>
                    <a:pt x="10868" y="3616"/>
                  </a:lnTo>
                  <a:lnTo>
                    <a:pt x="10868" y="2772"/>
                  </a:lnTo>
                  <a:cubicBezTo>
                    <a:pt x="11158" y="2676"/>
                    <a:pt x="11374" y="2459"/>
                    <a:pt x="11495" y="2170"/>
                  </a:cubicBezTo>
                  <a:lnTo>
                    <a:pt x="12844" y="2170"/>
                  </a:lnTo>
                  <a:cubicBezTo>
                    <a:pt x="13350" y="2146"/>
                    <a:pt x="13350" y="1423"/>
                    <a:pt x="12844" y="1399"/>
                  </a:cubicBezTo>
                  <a:lnTo>
                    <a:pt x="11495" y="1399"/>
                  </a:lnTo>
                  <a:cubicBezTo>
                    <a:pt x="11314" y="941"/>
                    <a:pt x="10898" y="712"/>
                    <a:pt x="10483" y="712"/>
                  </a:cubicBezTo>
                  <a:cubicBezTo>
                    <a:pt x="10067" y="712"/>
                    <a:pt x="9651" y="941"/>
                    <a:pt x="9471" y="1399"/>
                  </a:cubicBezTo>
                  <a:lnTo>
                    <a:pt x="7663" y="1399"/>
                  </a:lnTo>
                  <a:cubicBezTo>
                    <a:pt x="7543" y="1109"/>
                    <a:pt x="7326" y="868"/>
                    <a:pt x="7037" y="772"/>
                  </a:cubicBezTo>
                  <a:lnTo>
                    <a:pt x="7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 name="Google Shape;946;p66"/>
          <p:cNvGrpSpPr/>
          <p:nvPr/>
        </p:nvGrpSpPr>
        <p:grpSpPr>
          <a:xfrm>
            <a:off x="2615125" y="3338365"/>
            <a:ext cx="339199" cy="453762"/>
            <a:chOff x="2615125" y="3338365"/>
            <a:chExt cx="339199" cy="453762"/>
          </a:xfrm>
        </p:grpSpPr>
        <p:sp>
          <p:nvSpPr>
            <p:cNvPr id="947" name="Google Shape;947;p66"/>
            <p:cNvSpPr/>
            <p:nvPr/>
          </p:nvSpPr>
          <p:spPr>
            <a:xfrm>
              <a:off x="2730140" y="3392310"/>
              <a:ext cx="109204" cy="43363"/>
            </a:xfrm>
            <a:custGeom>
              <a:avLst/>
              <a:gdLst/>
              <a:ahLst/>
              <a:cxnLst/>
              <a:rect l="l" t="t" r="r" b="b"/>
              <a:pathLst>
                <a:path w="3158" h="1254" extrusionOk="0">
                  <a:moveTo>
                    <a:pt x="1579" y="0"/>
                  </a:moveTo>
                  <a:cubicBezTo>
                    <a:pt x="1061" y="0"/>
                    <a:pt x="542" y="199"/>
                    <a:pt x="145" y="597"/>
                  </a:cubicBezTo>
                  <a:cubicBezTo>
                    <a:pt x="0" y="741"/>
                    <a:pt x="0" y="982"/>
                    <a:pt x="145" y="1127"/>
                  </a:cubicBezTo>
                  <a:cubicBezTo>
                    <a:pt x="217" y="1211"/>
                    <a:pt x="314" y="1253"/>
                    <a:pt x="413" y="1253"/>
                  </a:cubicBezTo>
                  <a:cubicBezTo>
                    <a:pt x="512" y="1253"/>
                    <a:pt x="615" y="1211"/>
                    <a:pt x="699" y="1127"/>
                  </a:cubicBezTo>
                  <a:cubicBezTo>
                    <a:pt x="940" y="886"/>
                    <a:pt x="1259" y="765"/>
                    <a:pt x="1579" y="765"/>
                  </a:cubicBezTo>
                  <a:cubicBezTo>
                    <a:pt x="1898" y="765"/>
                    <a:pt x="2217" y="886"/>
                    <a:pt x="2458" y="1127"/>
                  </a:cubicBezTo>
                  <a:cubicBezTo>
                    <a:pt x="2531" y="1199"/>
                    <a:pt x="2651" y="1247"/>
                    <a:pt x="2747" y="1247"/>
                  </a:cubicBezTo>
                  <a:cubicBezTo>
                    <a:pt x="2844" y="1247"/>
                    <a:pt x="2940" y="1199"/>
                    <a:pt x="3012" y="1127"/>
                  </a:cubicBezTo>
                  <a:cubicBezTo>
                    <a:pt x="3157" y="982"/>
                    <a:pt x="3157" y="741"/>
                    <a:pt x="3012" y="597"/>
                  </a:cubicBezTo>
                  <a:cubicBezTo>
                    <a:pt x="2615" y="199"/>
                    <a:pt x="2097" y="0"/>
                    <a:pt x="15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6"/>
            <p:cNvSpPr/>
            <p:nvPr/>
          </p:nvSpPr>
          <p:spPr>
            <a:xfrm>
              <a:off x="2691790" y="3338365"/>
              <a:ext cx="185867" cy="59166"/>
            </a:xfrm>
            <a:custGeom>
              <a:avLst/>
              <a:gdLst/>
              <a:ahLst/>
              <a:cxnLst/>
              <a:rect l="l" t="t" r="r" b="b"/>
              <a:pathLst>
                <a:path w="5375" h="1711" extrusionOk="0">
                  <a:moveTo>
                    <a:pt x="2688" y="0"/>
                  </a:moveTo>
                  <a:cubicBezTo>
                    <a:pt x="1754" y="0"/>
                    <a:pt x="820" y="349"/>
                    <a:pt x="145" y="1048"/>
                  </a:cubicBezTo>
                  <a:cubicBezTo>
                    <a:pt x="1" y="1193"/>
                    <a:pt x="1" y="1434"/>
                    <a:pt x="145" y="1603"/>
                  </a:cubicBezTo>
                  <a:cubicBezTo>
                    <a:pt x="218" y="1675"/>
                    <a:pt x="314" y="1699"/>
                    <a:pt x="410" y="1699"/>
                  </a:cubicBezTo>
                  <a:cubicBezTo>
                    <a:pt x="531" y="1699"/>
                    <a:pt x="627" y="1675"/>
                    <a:pt x="700" y="1603"/>
                  </a:cubicBezTo>
                  <a:cubicBezTo>
                    <a:pt x="1218" y="1048"/>
                    <a:pt x="1953" y="771"/>
                    <a:pt x="2688" y="771"/>
                  </a:cubicBezTo>
                  <a:cubicBezTo>
                    <a:pt x="3423" y="771"/>
                    <a:pt x="4158" y="1048"/>
                    <a:pt x="4676" y="1603"/>
                  </a:cubicBezTo>
                  <a:cubicBezTo>
                    <a:pt x="4748" y="1675"/>
                    <a:pt x="4844" y="1711"/>
                    <a:pt x="4944" y="1711"/>
                  </a:cubicBezTo>
                  <a:cubicBezTo>
                    <a:pt x="5043" y="1711"/>
                    <a:pt x="5146" y="1675"/>
                    <a:pt x="5230" y="1603"/>
                  </a:cubicBezTo>
                  <a:cubicBezTo>
                    <a:pt x="5375" y="1434"/>
                    <a:pt x="5375" y="1193"/>
                    <a:pt x="5230" y="1048"/>
                  </a:cubicBezTo>
                  <a:cubicBezTo>
                    <a:pt x="4555" y="349"/>
                    <a:pt x="3621" y="0"/>
                    <a:pt x="2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6"/>
            <p:cNvSpPr/>
            <p:nvPr/>
          </p:nvSpPr>
          <p:spPr>
            <a:xfrm>
              <a:off x="2770115" y="3448331"/>
              <a:ext cx="33128" cy="26315"/>
            </a:xfrm>
            <a:custGeom>
              <a:avLst/>
              <a:gdLst/>
              <a:ahLst/>
              <a:cxnLst/>
              <a:rect l="l" t="t" r="r" b="b"/>
              <a:pathLst>
                <a:path w="958" h="761" extrusionOk="0">
                  <a:moveTo>
                    <a:pt x="414" y="1"/>
                  </a:moveTo>
                  <a:cubicBezTo>
                    <a:pt x="314" y="1"/>
                    <a:pt x="218" y="37"/>
                    <a:pt x="146" y="109"/>
                  </a:cubicBezTo>
                  <a:cubicBezTo>
                    <a:pt x="1" y="254"/>
                    <a:pt x="1" y="495"/>
                    <a:pt x="146" y="640"/>
                  </a:cubicBezTo>
                  <a:cubicBezTo>
                    <a:pt x="236" y="725"/>
                    <a:pt x="334" y="760"/>
                    <a:pt x="426" y="760"/>
                  </a:cubicBezTo>
                  <a:cubicBezTo>
                    <a:pt x="723" y="760"/>
                    <a:pt x="958" y="386"/>
                    <a:pt x="700" y="109"/>
                  </a:cubicBezTo>
                  <a:cubicBezTo>
                    <a:pt x="615" y="37"/>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6"/>
            <p:cNvSpPr/>
            <p:nvPr/>
          </p:nvSpPr>
          <p:spPr>
            <a:xfrm>
              <a:off x="2615125" y="3575414"/>
              <a:ext cx="339195" cy="216713"/>
            </a:xfrm>
            <a:custGeom>
              <a:avLst/>
              <a:gdLst/>
              <a:ahLst/>
              <a:cxnLst/>
              <a:rect l="l" t="t" r="r" b="b"/>
              <a:pathLst>
                <a:path w="9809" h="6267" extrusionOk="0">
                  <a:moveTo>
                    <a:pt x="1" y="1"/>
                  </a:moveTo>
                  <a:lnTo>
                    <a:pt x="1" y="1374"/>
                  </a:lnTo>
                  <a:cubicBezTo>
                    <a:pt x="1" y="4073"/>
                    <a:pt x="2194" y="6266"/>
                    <a:pt x="4917" y="6266"/>
                  </a:cubicBezTo>
                  <a:cubicBezTo>
                    <a:pt x="7616" y="6266"/>
                    <a:pt x="9809" y="4073"/>
                    <a:pt x="9809" y="1374"/>
                  </a:cubicBezTo>
                  <a:lnTo>
                    <a:pt x="9809" y="1"/>
                  </a:lnTo>
                  <a:lnTo>
                    <a:pt x="7302" y="1"/>
                  </a:lnTo>
                  <a:lnTo>
                    <a:pt x="7302" y="1374"/>
                  </a:lnTo>
                  <a:lnTo>
                    <a:pt x="7278" y="1374"/>
                  </a:lnTo>
                  <a:cubicBezTo>
                    <a:pt x="7278" y="2676"/>
                    <a:pt x="6218" y="3760"/>
                    <a:pt x="4893" y="3760"/>
                  </a:cubicBezTo>
                  <a:cubicBezTo>
                    <a:pt x="3591" y="3760"/>
                    <a:pt x="2507" y="2676"/>
                    <a:pt x="2507" y="1374"/>
                  </a:cubicBezTo>
                  <a:lnTo>
                    <a:pt x="2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6"/>
            <p:cNvSpPr/>
            <p:nvPr/>
          </p:nvSpPr>
          <p:spPr>
            <a:xfrm>
              <a:off x="2866802" y="3495429"/>
              <a:ext cx="87522" cy="51697"/>
            </a:xfrm>
            <a:custGeom>
              <a:avLst/>
              <a:gdLst/>
              <a:ahLst/>
              <a:cxnLst/>
              <a:rect l="l" t="t" r="r" b="b"/>
              <a:pathLst>
                <a:path w="2531" h="1495" extrusionOk="0">
                  <a:moveTo>
                    <a:pt x="289" y="0"/>
                  </a:moveTo>
                  <a:cubicBezTo>
                    <a:pt x="145" y="0"/>
                    <a:pt x="0" y="121"/>
                    <a:pt x="0" y="266"/>
                  </a:cubicBezTo>
                  <a:lnTo>
                    <a:pt x="0" y="1495"/>
                  </a:lnTo>
                  <a:lnTo>
                    <a:pt x="2506" y="1495"/>
                  </a:lnTo>
                  <a:lnTo>
                    <a:pt x="2506" y="266"/>
                  </a:lnTo>
                  <a:cubicBezTo>
                    <a:pt x="2531" y="121"/>
                    <a:pt x="2386" y="0"/>
                    <a:pt x="22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6"/>
            <p:cNvSpPr/>
            <p:nvPr/>
          </p:nvSpPr>
          <p:spPr>
            <a:xfrm>
              <a:off x="2615125" y="3495429"/>
              <a:ext cx="86692" cy="51697"/>
            </a:xfrm>
            <a:custGeom>
              <a:avLst/>
              <a:gdLst/>
              <a:ahLst/>
              <a:cxnLst/>
              <a:rect l="l" t="t" r="r" b="b"/>
              <a:pathLst>
                <a:path w="2507" h="1495" extrusionOk="0">
                  <a:moveTo>
                    <a:pt x="290" y="0"/>
                  </a:moveTo>
                  <a:cubicBezTo>
                    <a:pt x="145" y="0"/>
                    <a:pt x="1" y="121"/>
                    <a:pt x="1" y="266"/>
                  </a:cubicBezTo>
                  <a:lnTo>
                    <a:pt x="1" y="1495"/>
                  </a:lnTo>
                  <a:lnTo>
                    <a:pt x="2507" y="1495"/>
                  </a:lnTo>
                  <a:lnTo>
                    <a:pt x="2507" y="266"/>
                  </a:lnTo>
                  <a:cubicBezTo>
                    <a:pt x="2507" y="121"/>
                    <a:pt x="2386" y="0"/>
                    <a:pt x="2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6"/>
          <p:cNvGrpSpPr/>
          <p:nvPr/>
        </p:nvGrpSpPr>
        <p:grpSpPr>
          <a:xfrm>
            <a:off x="3275525" y="3339509"/>
            <a:ext cx="448228" cy="448193"/>
            <a:chOff x="3769525" y="4512834"/>
            <a:chExt cx="448228" cy="448193"/>
          </a:xfrm>
        </p:grpSpPr>
        <p:sp>
          <p:nvSpPr>
            <p:cNvPr id="954" name="Google Shape;954;p66"/>
            <p:cNvSpPr/>
            <p:nvPr/>
          </p:nvSpPr>
          <p:spPr>
            <a:xfrm>
              <a:off x="4083430" y="4780552"/>
              <a:ext cx="96409" cy="44546"/>
            </a:xfrm>
            <a:custGeom>
              <a:avLst/>
              <a:gdLst/>
              <a:ahLst/>
              <a:cxnLst/>
              <a:rect l="l" t="t" r="r" b="b"/>
              <a:pathLst>
                <a:path w="2820" h="1303" extrusionOk="0">
                  <a:moveTo>
                    <a:pt x="1036" y="1"/>
                  </a:moveTo>
                  <a:cubicBezTo>
                    <a:pt x="554" y="1"/>
                    <a:pt x="145" y="338"/>
                    <a:pt x="0" y="796"/>
                  </a:cubicBezTo>
                  <a:lnTo>
                    <a:pt x="72" y="796"/>
                  </a:lnTo>
                  <a:lnTo>
                    <a:pt x="2820" y="1302"/>
                  </a:lnTo>
                  <a:lnTo>
                    <a:pt x="2820" y="1085"/>
                  </a:lnTo>
                  <a:cubicBezTo>
                    <a:pt x="2820" y="483"/>
                    <a:pt x="2362" y="1"/>
                    <a:pt x="1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6"/>
            <p:cNvSpPr/>
            <p:nvPr/>
          </p:nvSpPr>
          <p:spPr>
            <a:xfrm>
              <a:off x="4045516" y="4835764"/>
              <a:ext cx="172237" cy="125263"/>
            </a:xfrm>
            <a:custGeom>
              <a:avLst/>
              <a:gdLst/>
              <a:ahLst/>
              <a:cxnLst/>
              <a:rect l="l" t="t" r="r" b="b"/>
              <a:pathLst>
                <a:path w="5038" h="3664" extrusionOk="0">
                  <a:moveTo>
                    <a:pt x="1085" y="0"/>
                  </a:moveTo>
                  <a:lnTo>
                    <a:pt x="1085" y="555"/>
                  </a:lnTo>
                  <a:cubicBezTo>
                    <a:pt x="1085" y="1229"/>
                    <a:pt x="1519" y="1784"/>
                    <a:pt x="2121" y="1952"/>
                  </a:cubicBezTo>
                  <a:lnTo>
                    <a:pt x="1422" y="1952"/>
                  </a:lnTo>
                  <a:cubicBezTo>
                    <a:pt x="627" y="1952"/>
                    <a:pt x="1" y="2627"/>
                    <a:pt x="1" y="3446"/>
                  </a:cubicBezTo>
                  <a:lnTo>
                    <a:pt x="1" y="3494"/>
                  </a:lnTo>
                  <a:cubicBezTo>
                    <a:pt x="1" y="3591"/>
                    <a:pt x="73" y="3663"/>
                    <a:pt x="169" y="3663"/>
                  </a:cubicBezTo>
                  <a:lnTo>
                    <a:pt x="4868" y="3663"/>
                  </a:lnTo>
                  <a:cubicBezTo>
                    <a:pt x="4965" y="3663"/>
                    <a:pt x="5037" y="3591"/>
                    <a:pt x="5037" y="3494"/>
                  </a:cubicBezTo>
                  <a:lnTo>
                    <a:pt x="5037" y="3446"/>
                  </a:lnTo>
                  <a:cubicBezTo>
                    <a:pt x="5037" y="2627"/>
                    <a:pt x="4386" y="1952"/>
                    <a:pt x="3615" y="1952"/>
                  </a:cubicBezTo>
                  <a:lnTo>
                    <a:pt x="2917" y="1952"/>
                  </a:lnTo>
                  <a:cubicBezTo>
                    <a:pt x="3519" y="1784"/>
                    <a:pt x="3953" y="1229"/>
                    <a:pt x="3953" y="555"/>
                  </a:cubicBezTo>
                  <a:lnTo>
                    <a:pt x="3953" y="530"/>
                  </a:lnTo>
                  <a:lnTo>
                    <a:pt x="10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a:off x="3806618" y="4745955"/>
              <a:ext cx="93947" cy="75828"/>
            </a:xfrm>
            <a:custGeom>
              <a:avLst/>
              <a:gdLst/>
              <a:ahLst/>
              <a:cxnLst/>
              <a:rect l="l" t="t" r="r" b="b"/>
              <a:pathLst>
                <a:path w="2748" h="2218" extrusionOk="0">
                  <a:moveTo>
                    <a:pt x="1319" y="0"/>
                  </a:moveTo>
                  <a:cubicBezTo>
                    <a:pt x="635" y="0"/>
                    <a:pt x="100" y="782"/>
                    <a:pt x="338" y="1447"/>
                  </a:cubicBezTo>
                  <a:cubicBezTo>
                    <a:pt x="145" y="1639"/>
                    <a:pt x="0" y="1904"/>
                    <a:pt x="0" y="2218"/>
                  </a:cubicBezTo>
                  <a:lnTo>
                    <a:pt x="2748" y="2218"/>
                  </a:lnTo>
                  <a:cubicBezTo>
                    <a:pt x="2748" y="1904"/>
                    <a:pt x="2603" y="1615"/>
                    <a:pt x="2362" y="1422"/>
                  </a:cubicBezTo>
                  <a:cubicBezTo>
                    <a:pt x="2410" y="1302"/>
                    <a:pt x="2410" y="1254"/>
                    <a:pt x="2410" y="1109"/>
                  </a:cubicBezTo>
                  <a:cubicBezTo>
                    <a:pt x="2410" y="507"/>
                    <a:pt x="1952" y="1"/>
                    <a:pt x="1350" y="1"/>
                  </a:cubicBezTo>
                  <a:cubicBezTo>
                    <a:pt x="1339" y="0"/>
                    <a:pt x="1329" y="0"/>
                    <a:pt x="1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6"/>
            <p:cNvSpPr/>
            <p:nvPr/>
          </p:nvSpPr>
          <p:spPr>
            <a:xfrm>
              <a:off x="3769525" y="4849781"/>
              <a:ext cx="168100" cy="111246"/>
            </a:xfrm>
            <a:custGeom>
              <a:avLst/>
              <a:gdLst/>
              <a:ahLst/>
              <a:cxnLst/>
              <a:rect l="l" t="t" r="r" b="b"/>
              <a:pathLst>
                <a:path w="4917" h="3254" extrusionOk="0">
                  <a:moveTo>
                    <a:pt x="1085" y="0"/>
                  </a:moveTo>
                  <a:lnTo>
                    <a:pt x="1085" y="217"/>
                  </a:lnTo>
                  <a:cubicBezTo>
                    <a:pt x="1085" y="868"/>
                    <a:pt x="1495" y="1422"/>
                    <a:pt x="2073" y="1590"/>
                  </a:cubicBezTo>
                  <a:lnTo>
                    <a:pt x="1423" y="1590"/>
                  </a:lnTo>
                  <a:cubicBezTo>
                    <a:pt x="628" y="1590"/>
                    <a:pt x="1" y="2265"/>
                    <a:pt x="1" y="3084"/>
                  </a:cubicBezTo>
                  <a:cubicBezTo>
                    <a:pt x="1" y="3181"/>
                    <a:pt x="73" y="3253"/>
                    <a:pt x="170" y="3253"/>
                  </a:cubicBezTo>
                  <a:lnTo>
                    <a:pt x="4748" y="3253"/>
                  </a:lnTo>
                  <a:cubicBezTo>
                    <a:pt x="4845" y="3253"/>
                    <a:pt x="4917" y="3181"/>
                    <a:pt x="4917" y="3084"/>
                  </a:cubicBezTo>
                  <a:cubicBezTo>
                    <a:pt x="4917" y="2265"/>
                    <a:pt x="4290" y="1590"/>
                    <a:pt x="3495" y="1590"/>
                  </a:cubicBezTo>
                  <a:lnTo>
                    <a:pt x="2845" y="1590"/>
                  </a:lnTo>
                  <a:cubicBezTo>
                    <a:pt x="3423" y="1422"/>
                    <a:pt x="3833" y="868"/>
                    <a:pt x="3833" y="217"/>
                  </a:cubicBezTo>
                  <a:lnTo>
                    <a:pt x="38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6"/>
            <p:cNvSpPr/>
            <p:nvPr/>
          </p:nvSpPr>
          <p:spPr>
            <a:xfrm>
              <a:off x="3941725" y="4512834"/>
              <a:ext cx="105468" cy="49469"/>
            </a:xfrm>
            <a:custGeom>
              <a:avLst/>
              <a:gdLst/>
              <a:ahLst/>
              <a:cxnLst/>
              <a:rect l="l" t="t" r="r" b="b"/>
              <a:pathLst>
                <a:path w="3085" h="1447" extrusionOk="0">
                  <a:moveTo>
                    <a:pt x="1181" y="0"/>
                  </a:moveTo>
                  <a:cubicBezTo>
                    <a:pt x="627" y="0"/>
                    <a:pt x="169" y="362"/>
                    <a:pt x="0" y="868"/>
                  </a:cubicBezTo>
                  <a:cubicBezTo>
                    <a:pt x="0" y="868"/>
                    <a:pt x="24" y="892"/>
                    <a:pt x="49" y="892"/>
                  </a:cubicBezTo>
                  <a:cubicBezTo>
                    <a:pt x="49" y="912"/>
                    <a:pt x="881" y="1447"/>
                    <a:pt x="2289" y="1447"/>
                  </a:cubicBezTo>
                  <a:cubicBezTo>
                    <a:pt x="2522" y="1447"/>
                    <a:pt x="2772" y="1432"/>
                    <a:pt x="3037" y="1398"/>
                  </a:cubicBezTo>
                  <a:lnTo>
                    <a:pt x="3085" y="1398"/>
                  </a:lnTo>
                  <a:lnTo>
                    <a:pt x="3085" y="1301"/>
                  </a:lnTo>
                  <a:cubicBezTo>
                    <a:pt x="3085" y="578"/>
                    <a:pt x="2531"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a:off x="3902170" y="4572969"/>
              <a:ext cx="180476" cy="131007"/>
            </a:xfrm>
            <a:custGeom>
              <a:avLst/>
              <a:gdLst/>
              <a:ahLst/>
              <a:cxnLst/>
              <a:rect l="l" t="t" r="r" b="b"/>
              <a:pathLst>
                <a:path w="5279" h="3832" extrusionOk="0">
                  <a:moveTo>
                    <a:pt x="1085" y="0"/>
                  </a:moveTo>
                  <a:lnTo>
                    <a:pt x="1085" y="627"/>
                  </a:lnTo>
                  <a:cubicBezTo>
                    <a:pt x="1085" y="1398"/>
                    <a:pt x="1591" y="2024"/>
                    <a:pt x="2266" y="2217"/>
                  </a:cubicBezTo>
                  <a:lnTo>
                    <a:pt x="1447" y="2217"/>
                  </a:lnTo>
                  <a:cubicBezTo>
                    <a:pt x="651" y="2217"/>
                    <a:pt x="1" y="2892"/>
                    <a:pt x="1" y="3711"/>
                  </a:cubicBezTo>
                  <a:cubicBezTo>
                    <a:pt x="1" y="3784"/>
                    <a:pt x="49" y="3832"/>
                    <a:pt x="121" y="3832"/>
                  </a:cubicBezTo>
                  <a:lnTo>
                    <a:pt x="5134" y="3832"/>
                  </a:lnTo>
                  <a:cubicBezTo>
                    <a:pt x="5230" y="3832"/>
                    <a:pt x="5278" y="3784"/>
                    <a:pt x="5278" y="3711"/>
                  </a:cubicBezTo>
                  <a:lnTo>
                    <a:pt x="5278" y="3687"/>
                  </a:lnTo>
                  <a:cubicBezTo>
                    <a:pt x="5278" y="2868"/>
                    <a:pt x="4652" y="2217"/>
                    <a:pt x="3856" y="2217"/>
                  </a:cubicBezTo>
                  <a:lnTo>
                    <a:pt x="3061" y="2217"/>
                  </a:lnTo>
                  <a:cubicBezTo>
                    <a:pt x="3736" y="2024"/>
                    <a:pt x="4242" y="1398"/>
                    <a:pt x="4242" y="627"/>
                  </a:cubicBezTo>
                  <a:lnTo>
                    <a:pt x="4242" y="458"/>
                  </a:lnTo>
                  <a:cubicBezTo>
                    <a:pt x="3998" y="492"/>
                    <a:pt x="3749" y="508"/>
                    <a:pt x="3502" y="508"/>
                  </a:cubicBezTo>
                  <a:cubicBezTo>
                    <a:pt x="2529" y="508"/>
                    <a:pt x="1585" y="269"/>
                    <a:pt x="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a:off x="3931024" y="4728656"/>
              <a:ext cx="121126" cy="185399"/>
            </a:xfrm>
            <a:custGeom>
              <a:avLst/>
              <a:gdLst/>
              <a:ahLst/>
              <a:cxnLst/>
              <a:rect l="l" t="t" r="r" b="b"/>
              <a:pathLst>
                <a:path w="3543" h="5423" extrusionOk="0">
                  <a:moveTo>
                    <a:pt x="1422" y="1"/>
                  </a:moveTo>
                  <a:lnTo>
                    <a:pt x="1422" y="4001"/>
                  </a:lnTo>
                  <a:lnTo>
                    <a:pt x="0" y="4820"/>
                  </a:lnTo>
                  <a:cubicBezTo>
                    <a:pt x="241" y="4965"/>
                    <a:pt x="434" y="5158"/>
                    <a:pt x="578" y="5423"/>
                  </a:cubicBezTo>
                  <a:lnTo>
                    <a:pt x="1807" y="4700"/>
                  </a:lnTo>
                  <a:lnTo>
                    <a:pt x="2940" y="5374"/>
                  </a:lnTo>
                  <a:cubicBezTo>
                    <a:pt x="3085" y="5133"/>
                    <a:pt x="3277" y="4917"/>
                    <a:pt x="3542" y="4796"/>
                  </a:cubicBezTo>
                  <a:lnTo>
                    <a:pt x="2193" y="4001"/>
                  </a:lnTo>
                  <a:lnTo>
                    <a:pt x="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66"/>
          <p:cNvGrpSpPr/>
          <p:nvPr/>
        </p:nvGrpSpPr>
        <p:grpSpPr>
          <a:xfrm>
            <a:off x="3984456" y="3336163"/>
            <a:ext cx="460194" cy="460194"/>
            <a:chOff x="4294250" y="4569100"/>
            <a:chExt cx="327750" cy="327750"/>
          </a:xfrm>
        </p:grpSpPr>
        <p:sp>
          <p:nvSpPr>
            <p:cNvPr id="962" name="Google Shape;962;p66"/>
            <p:cNvSpPr/>
            <p:nvPr/>
          </p:nvSpPr>
          <p:spPr>
            <a:xfrm>
              <a:off x="4356900" y="4757650"/>
              <a:ext cx="47000" cy="23525"/>
            </a:xfrm>
            <a:custGeom>
              <a:avLst/>
              <a:gdLst/>
              <a:ahLst/>
              <a:cxnLst/>
              <a:rect l="l" t="t" r="r" b="b"/>
              <a:pathLst>
                <a:path w="1880" h="941" extrusionOk="0">
                  <a:moveTo>
                    <a:pt x="0" y="1"/>
                  </a:moveTo>
                  <a:lnTo>
                    <a:pt x="0" y="941"/>
                  </a:lnTo>
                  <a:lnTo>
                    <a:pt x="1880" y="941"/>
                  </a:lnTo>
                  <a:lnTo>
                    <a:pt x="18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a:off x="4356900" y="4713675"/>
              <a:ext cx="47000" cy="23525"/>
            </a:xfrm>
            <a:custGeom>
              <a:avLst/>
              <a:gdLst/>
              <a:ahLst/>
              <a:cxnLst/>
              <a:rect l="l" t="t" r="r" b="b"/>
              <a:pathLst>
                <a:path w="1880" h="941" extrusionOk="0">
                  <a:moveTo>
                    <a:pt x="0" y="1"/>
                  </a:moveTo>
                  <a:lnTo>
                    <a:pt x="0" y="940"/>
                  </a:lnTo>
                  <a:lnTo>
                    <a:pt x="1880" y="940"/>
                  </a:lnTo>
                  <a:lnTo>
                    <a:pt x="18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a:off x="4356900" y="4801625"/>
              <a:ext cx="47000" cy="23525"/>
            </a:xfrm>
            <a:custGeom>
              <a:avLst/>
              <a:gdLst/>
              <a:ahLst/>
              <a:cxnLst/>
              <a:rect l="l" t="t" r="r" b="b"/>
              <a:pathLst>
                <a:path w="1880" h="941" extrusionOk="0">
                  <a:moveTo>
                    <a:pt x="0" y="1"/>
                  </a:moveTo>
                  <a:lnTo>
                    <a:pt x="0" y="941"/>
                  </a:lnTo>
                  <a:lnTo>
                    <a:pt x="1880" y="941"/>
                  </a:lnTo>
                  <a:lnTo>
                    <a:pt x="18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6"/>
            <p:cNvSpPr/>
            <p:nvPr/>
          </p:nvSpPr>
          <p:spPr>
            <a:xfrm>
              <a:off x="4473775" y="4692950"/>
              <a:ext cx="18700" cy="14125"/>
            </a:xfrm>
            <a:custGeom>
              <a:avLst/>
              <a:gdLst/>
              <a:ahLst/>
              <a:cxnLst/>
              <a:rect l="l" t="t" r="r" b="b"/>
              <a:pathLst>
                <a:path w="748" h="565" extrusionOk="0">
                  <a:moveTo>
                    <a:pt x="372" y="1"/>
                  </a:moveTo>
                  <a:cubicBezTo>
                    <a:pt x="313" y="1"/>
                    <a:pt x="252" y="23"/>
                    <a:pt x="217" y="59"/>
                  </a:cubicBezTo>
                  <a:cubicBezTo>
                    <a:pt x="0" y="179"/>
                    <a:pt x="97" y="516"/>
                    <a:pt x="338" y="565"/>
                  </a:cubicBezTo>
                  <a:cubicBezTo>
                    <a:pt x="410" y="565"/>
                    <a:pt x="482" y="565"/>
                    <a:pt x="554" y="516"/>
                  </a:cubicBezTo>
                  <a:cubicBezTo>
                    <a:pt x="747" y="372"/>
                    <a:pt x="675" y="59"/>
                    <a:pt x="434" y="10"/>
                  </a:cubicBezTo>
                  <a:cubicBezTo>
                    <a:pt x="415" y="4"/>
                    <a:pt x="393" y="1"/>
                    <a:pt x="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6"/>
            <p:cNvSpPr/>
            <p:nvPr/>
          </p:nvSpPr>
          <p:spPr>
            <a:xfrm>
              <a:off x="4294250" y="4569100"/>
              <a:ext cx="327750" cy="70500"/>
            </a:xfrm>
            <a:custGeom>
              <a:avLst/>
              <a:gdLst/>
              <a:ahLst/>
              <a:cxnLst/>
              <a:rect l="l" t="t" r="r" b="b"/>
              <a:pathLst>
                <a:path w="13110" h="2820" extrusionOk="0">
                  <a:moveTo>
                    <a:pt x="1639" y="1229"/>
                  </a:moveTo>
                  <a:cubicBezTo>
                    <a:pt x="1856" y="1229"/>
                    <a:pt x="2048" y="1422"/>
                    <a:pt x="2048" y="1639"/>
                  </a:cubicBezTo>
                  <a:cubicBezTo>
                    <a:pt x="2036" y="1916"/>
                    <a:pt x="1837" y="2055"/>
                    <a:pt x="1639" y="2055"/>
                  </a:cubicBezTo>
                  <a:cubicBezTo>
                    <a:pt x="1440" y="2055"/>
                    <a:pt x="1241" y="1916"/>
                    <a:pt x="1229" y="1639"/>
                  </a:cubicBezTo>
                  <a:cubicBezTo>
                    <a:pt x="1229" y="1422"/>
                    <a:pt x="1422" y="1229"/>
                    <a:pt x="1639" y="1229"/>
                  </a:cubicBezTo>
                  <a:close/>
                  <a:moveTo>
                    <a:pt x="3301" y="1229"/>
                  </a:moveTo>
                  <a:cubicBezTo>
                    <a:pt x="3542" y="1229"/>
                    <a:pt x="3711" y="1422"/>
                    <a:pt x="3711" y="1639"/>
                  </a:cubicBezTo>
                  <a:cubicBezTo>
                    <a:pt x="3699" y="1916"/>
                    <a:pt x="3500" y="2055"/>
                    <a:pt x="3301" y="2055"/>
                  </a:cubicBezTo>
                  <a:cubicBezTo>
                    <a:pt x="3103" y="2055"/>
                    <a:pt x="2904" y="1916"/>
                    <a:pt x="2892" y="1639"/>
                  </a:cubicBezTo>
                  <a:cubicBezTo>
                    <a:pt x="2892" y="1422"/>
                    <a:pt x="3085" y="1229"/>
                    <a:pt x="3301" y="1229"/>
                  </a:cubicBezTo>
                  <a:close/>
                  <a:moveTo>
                    <a:pt x="5061" y="1229"/>
                  </a:moveTo>
                  <a:cubicBezTo>
                    <a:pt x="5277" y="1229"/>
                    <a:pt x="5470" y="1422"/>
                    <a:pt x="5470" y="1639"/>
                  </a:cubicBezTo>
                  <a:cubicBezTo>
                    <a:pt x="5458" y="1916"/>
                    <a:pt x="5253" y="2055"/>
                    <a:pt x="5052" y="2055"/>
                  </a:cubicBezTo>
                  <a:cubicBezTo>
                    <a:pt x="4850" y="2055"/>
                    <a:pt x="4651" y="1916"/>
                    <a:pt x="4651" y="1639"/>
                  </a:cubicBezTo>
                  <a:cubicBezTo>
                    <a:pt x="4651" y="1422"/>
                    <a:pt x="4820" y="1229"/>
                    <a:pt x="5061" y="1229"/>
                  </a:cubicBezTo>
                  <a:close/>
                  <a:moveTo>
                    <a:pt x="940" y="0"/>
                  </a:moveTo>
                  <a:cubicBezTo>
                    <a:pt x="434" y="0"/>
                    <a:pt x="0" y="434"/>
                    <a:pt x="0" y="964"/>
                  </a:cubicBezTo>
                  <a:lnTo>
                    <a:pt x="0" y="2820"/>
                  </a:lnTo>
                  <a:lnTo>
                    <a:pt x="13109" y="2820"/>
                  </a:lnTo>
                  <a:lnTo>
                    <a:pt x="13109" y="964"/>
                  </a:lnTo>
                  <a:cubicBezTo>
                    <a:pt x="13109" y="434"/>
                    <a:pt x="12675" y="0"/>
                    <a:pt x="12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6"/>
            <p:cNvSpPr/>
            <p:nvPr/>
          </p:nvSpPr>
          <p:spPr>
            <a:xfrm>
              <a:off x="4548475" y="4836575"/>
              <a:ext cx="15075" cy="14125"/>
            </a:xfrm>
            <a:custGeom>
              <a:avLst/>
              <a:gdLst/>
              <a:ahLst/>
              <a:cxnLst/>
              <a:rect l="l" t="t" r="r" b="b"/>
              <a:pathLst>
                <a:path w="603" h="565" extrusionOk="0">
                  <a:moveTo>
                    <a:pt x="338" y="1"/>
                  </a:moveTo>
                  <a:cubicBezTo>
                    <a:pt x="265" y="1"/>
                    <a:pt x="193" y="1"/>
                    <a:pt x="145" y="49"/>
                  </a:cubicBezTo>
                  <a:cubicBezTo>
                    <a:pt x="73" y="97"/>
                    <a:pt x="24" y="169"/>
                    <a:pt x="24" y="242"/>
                  </a:cubicBezTo>
                  <a:cubicBezTo>
                    <a:pt x="0" y="386"/>
                    <a:pt x="97" y="531"/>
                    <a:pt x="241" y="555"/>
                  </a:cubicBezTo>
                  <a:cubicBezTo>
                    <a:pt x="267" y="561"/>
                    <a:pt x="291" y="564"/>
                    <a:pt x="314" y="564"/>
                  </a:cubicBezTo>
                  <a:cubicBezTo>
                    <a:pt x="375" y="564"/>
                    <a:pt x="423" y="542"/>
                    <a:pt x="458" y="507"/>
                  </a:cubicBezTo>
                  <a:cubicBezTo>
                    <a:pt x="530" y="482"/>
                    <a:pt x="554" y="410"/>
                    <a:pt x="579" y="338"/>
                  </a:cubicBezTo>
                  <a:cubicBezTo>
                    <a:pt x="603" y="193"/>
                    <a:pt x="506" y="25"/>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6"/>
            <p:cNvSpPr/>
            <p:nvPr/>
          </p:nvSpPr>
          <p:spPr>
            <a:xfrm>
              <a:off x="4294250" y="4660050"/>
              <a:ext cx="327750" cy="236800"/>
            </a:xfrm>
            <a:custGeom>
              <a:avLst/>
              <a:gdLst/>
              <a:ahLst/>
              <a:cxnLst/>
              <a:rect l="l" t="t" r="r" b="b"/>
              <a:pathLst>
                <a:path w="13110" h="9472" extrusionOk="0">
                  <a:moveTo>
                    <a:pt x="4795" y="1350"/>
                  </a:moveTo>
                  <a:cubicBezTo>
                    <a:pt x="5012" y="1350"/>
                    <a:pt x="5205" y="1519"/>
                    <a:pt x="5205" y="1760"/>
                  </a:cubicBezTo>
                  <a:lnTo>
                    <a:pt x="5205" y="7013"/>
                  </a:lnTo>
                  <a:cubicBezTo>
                    <a:pt x="5205" y="7230"/>
                    <a:pt x="5012" y="7423"/>
                    <a:pt x="4795" y="7423"/>
                  </a:cubicBezTo>
                  <a:lnTo>
                    <a:pt x="2097" y="7423"/>
                  </a:lnTo>
                  <a:cubicBezTo>
                    <a:pt x="1880" y="7423"/>
                    <a:pt x="1687" y="7230"/>
                    <a:pt x="1687" y="7013"/>
                  </a:cubicBezTo>
                  <a:lnTo>
                    <a:pt x="1687" y="1760"/>
                  </a:lnTo>
                  <a:cubicBezTo>
                    <a:pt x="1687" y="1519"/>
                    <a:pt x="1880" y="1350"/>
                    <a:pt x="2097" y="1350"/>
                  </a:cubicBezTo>
                  <a:close/>
                  <a:moveTo>
                    <a:pt x="7559" y="492"/>
                  </a:moveTo>
                  <a:cubicBezTo>
                    <a:pt x="7617" y="492"/>
                    <a:pt x="7676" y="497"/>
                    <a:pt x="7735" y="507"/>
                  </a:cubicBezTo>
                  <a:cubicBezTo>
                    <a:pt x="8193" y="603"/>
                    <a:pt x="8531" y="941"/>
                    <a:pt x="8627" y="1375"/>
                  </a:cubicBezTo>
                  <a:lnTo>
                    <a:pt x="9591" y="1543"/>
                  </a:lnTo>
                  <a:cubicBezTo>
                    <a:pt x="9663" y="1447"/>
                    <a:pt x="9760" y="1350"/>
                    <a:pt x="9880" y="1278"/>
                  </a:cubicBezTo>
                  <a:cubicBezTo>
                    <a:pt x="10063" y="1150"/>
                    <a:pt x="10273" y="1092"/>
                    <a:pt x="10490" y="1092"/>
                  </a:cubicBezTo>
                  <a:cubicBezTo>
                    <a:pt x="10559" y="1092"/>
                    <a:pt x="10629" y="1098"/>
                    <a:pt x="10699" y="1109"/>
                  </a:cubicBezTo>
                  <a:cubicBezTo>
                    <a:pt x="11302" y="1206"/>
                    <a:pt x="11711" y="1784"/>
                    <a:pt x="11591" y="2387"/>
                  </a:cubicBezTo>
                  <a:cubicBezTo>
                    <a:pt x="11543" y="2676"/>
                    <a:pt x="11398" y="2917"/>
                    <a:pt x="11157" y="3085"/>
                  </a:cubicBezTo>
                  <a:cubicBezTo>
                    <a:pt x="10965" y="3220"/>
                    <a:pt x="10728" y="3293"/>
                    <a:pt x="10493" y="3293"/>
                  </a:cubicBezTo>
                  <a:cubicBezTo>
                    <a:pt x="10433" y="3293"/>
                    <a:pt x="10373" y="3288"/>
                    <a:pt x="10314" y="3278"/>
                  </a:cubicBezTo>
                  <a:lnTo>
                    <a:pt x="9663" y="4170"/>
                  </a:lnTo>
                  <a:cubicBezTo>
                    <a:pt x="9832" y="4411"/>
                    <a:pt x="9880" y="4700"/>
                    <a:pt x="9832" y="4989"/>
                  </a:cubicBezTo>
                  <a:cubicBezTo>
                    <a:pt x="9808" y="5158"/>
                    <a:pt x="9735" y="5351"/>
                    <a:pt x="9615" y="5471"/>
                  </a:cubicBezTo>
                  <a:lnTo>
                    <a:pt x="10169" y="6290"/>
                  </a:lnTo>
                  <a:cubicBezTo>
                    <a:pt x="10254" y="6262"/>
                    <a:pt x="10347" y="6250"/>
                    <a:pt x="10443" y="6250"/>
                  </a:cubicBezTo>
                  <a:cubicBezTo>
                    <a:pt x="10511" y="6250"/>
                    <a:pt x="10581" y="6256"/>
                    <a:pt x="10651" y="6266"/>
                  </a:cubicBezTo>
                  <a:cubicBezTo>
                    <a:pt x="11615" y="6435"/>
                    <a:pt x="11904" y="7688"/>
                    <a:pt x="11085" y="8242"/>
                  </a:cubicBezTo>
                  <a:cubicBezTo>
                    <a:pt x="10893" y="8377"/>
                    <a:pt x="10671" y="8450"/>
                    <a:pt x="10442" y="8450"/>
                  </a:cubicBezTo>
                  <a:cubicBezTo>
                    <a:pt x="10384" y="8450"/>
                    <a:pt x="10325" y="8445"/>
                    <a:pt x="10266" y="8435"/>
                  </a:cubicBezTo>
                  <a:cubicBezTo>
                    <a:pt x="9519" y="8291"/>
                    <a:pt x="9109" y="7423"/>
                    <a:pt x="9519" y="6772"/>
                  </a:cubicBezTo>
                  <a:lnTo>
                    <a:pt x="8892" y="5881"/>
                  </a:lnTo>
                  <a:cubicBezTo>
                    <a:pt x="8772" y="5881"/>
                    <a:pt x="8675" y="5881"/>
                    <a:pt x="8555" y="5857"/>
                  </a:cubicBezTo>
                  <a:cubicBezTo>
                    <a:pt x="7952" y="5760"/>
                    <a:pt x="7567" y="5182"/>
                    <a:pt x="7663" y="4604"/>
                  </a:cubicBezTo>
                  <a:cubicBezTo>
                    <a:pt x="7748" y="4072"/>
                    <a:pt x="8227" y="3691"/>
                    <a:pt x="8735" y="3691"/>
                  </a:cubicBezTo>
                  <a:cubicBezTo>
                    <a:pt x="8803" y="3691"/>
                    <a:pt x="8872" y="3698"/>
                    <a:pt x="8940" y="3712"/>
                  </a:cubicBezTo>
                  <a:lnTo>
                    <a:pt x="8988" y="3712"/>
                  </a:lnTo>
                  <a:lnTo>
                    <a:pt x="9615" y="2844"/>
                  </a:lnTo>
                  <a:cubicBezTo>
                    <a:pt x="9519" y="2700"/>
                    <a:pt x="9446" y="2531"/>
                    <a:pt x="9422" y="2338"/>
                  </a:cubicBezTo>
                  <a:lnTo>
                    <a:pt x="8482" y="2170"/>
                  </a:lnTo>
                  <a:cubicBezTo>
                    <a:pt x="8300" y="2494"/>
                    <a:pt x="7931" y="2699"/>
                    <a:pt x="7560" y="2699"/>
                  </a:cubicBezTo>
                  <a:cubicBezTo>
                    <a:pt x="7490" y="2699"/>
                    <a:pt x="7419" y="2691"/>
                    <a:pt x="7350" y="2676"/>
                  </a:cubicBezTo>
                  <a:cubicBezTo>
                    <a:pt x="6747" y="2579"/>
                    <a:pt x="6362" y="2001"/>
                    <a:pt x="6458" y="1399"/>
                  </a:cubicBezTo>
                  <a:cubicBezTo>
                    <a:pt x="6506" y="1109"/>
                    <a:pt x="6675" y="868"/>
                    <a:pt x="6916" y="700"/>
                  </a:cubicBezTo>
                  <a:cubicBezTo>
                    <a:pt x="7108" y="566"/>
                    <a:pt x="7330" y="492"/>
                    <a:pt x="7559" y="492"/>
                  </a:cubicBezTo>
                  <a:close/>
                  <a:moveTo>
                    <a:pt x="0" y="1"/>
                  </a:moveTo>
                  <a:lnTo>
                    <a:pt x="0" y="8531"/>
                  </a:lnTo>
                  <a:cubicBezTo>
                    <a:pt x="0" y="9062"/>
                    <a:pt x="410" y="9471"/>
                    <a:pt x="940" y="9471"/>
                  </a:cubicBezTo>
                  <a:lnTo>
                    <a:pt x="12169" y="9471"/>
                  </a:lnTo>
                  <a:cubicBezTo>
                    <a:pt x="12675" y="9471"/>
                    <a:pt x="13109" y="9062"/>
                    <a:pt x="13109" y="8531"/>
                  </a:cubicBezTo>
                  <a:lnTo>
                    <a:pt x="13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a:off x="4549675" y="4707650"/>
              <a:ext cx="15075" cy="14125"/>
            </a:xfrm>
            <a:custGeom>
              <a:avLst/>
              <a:gdLst/>
              <a:ahLst/>
              <a:cxnLst/>
              <a:rect l="l" t="t" r="r" b="b"/>
              <a:pathLst>
                <a:path w="603" h="565" extrusionOk="0">
                  <a:moveTo>
                    <a:pt x="338" y="1"/>
                  </a:moveTo>
                  <a:cubicBezTo>
                    <a:pt x="266" y="1"/>
                    <a:pt x="193" y="1"/>
                    <a:pt x="145" y="49"/>
                  </a:cubicBezTo>
                  <a:cubicBezTo>
                    <a:pt x="73" y="97"/>
                    <a:pt x="25" y="145"/>
                    <a:pt x="25" y="242"/>
                  </a:cubicBezTo>
                  <a:cubicBezTo>
                    <a:pt x="0" y="338"/>
                    <a:pt x="49" y="459"/>
                    <a:pt x="145" y="531"/>
                  </a:cubicBezTo>
                  <a:lnTo>
                    <a:pt x="169" y="531"/>
                  </a:lnTo>
                  <a:lnTo>
                    <a:pt x="193" y="555"/>
                  </a:lnTo>
                  <a:lnTo>
                    <a:pt x="241" y="555"/>
                  </a:lnTo>
                  <a:cubicBezTo>
                    <a:pt x="267" y="561"/>
                    <a:pt x="291" y="564"/>
                    <a:pt x="314" y="564"/>
                  </a:cubicBezTo>
                  <a:cubicBezTo>
                    <a:pt x="375" y="564"/>
                    <a:pt x="423" y="542"/>
                    <a:pt x="458" y="507"/>
                  </a:cubicBezTo>
                  <a:cubicBezTo>
                    <a:pt x="531" y="483"/>
                    <a:pt x="555" y="410"/>
                    <a:pt x="579" y="338"/>
                  </a:cubicBezTo>
                  <a:cubicBezTo>
                    <a:pt x="603" y="193"/>
                    <a:pt x="506" y="25"/>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6"/>
            <p:cNvSpPr/>
            <p:nvPr/>
          </p:nvSpPr>
          <p:spPr>
            <a:xfrm>
              <a:off x="4503900" y="4772725"/>
              <a:ext cx="18700" cy="13875"/>
            </a:xfrm>
            <a:custGeom>
              <a:avLst/>
              <a:gdLst/>
              <a:ahLst/>
              <a:cxnLst/>
              <a:rect l="l" t="t" r="r" b="b"/>
              <a:pathLst>
                <a:path w="748" h="555" extrusionOk="0">
                  <a:moveTo>
                    <a:pt x="410" y="0"/>
                  </a:moveTo>
                  <a:cubicBezTo>
                    <a:pt x="337" y="0"/>
                    <a:pt x="265" y="0"/>
                    <a:pt x="217" y="48"/>
                  </a:cubicBezTo>
                  <a:cubicBezTo>
                    <a:pt x="0" y="193"/>
                    <a:pt x="72" y="506"/>
                    <a:pt x="337" y="554"/>
                  </a:cubicBezTo>
                  <a:cubicBezTo>
                    <a:pt x="386" y="554"/>
                    <a:pt x="434" y="554"/>
                    <a:pt x="482" y="530"/>
                  </a:cubicBezTo>
                  <a:lnTo>
                    <a:pt x="530" y="530"/>
                  </a:lnTo>
                  <a:cubicBezTo>
                    <a:pt x="530" y="506"/>
                    <a:pt x="530" y="506"/>
                    <a:pt x="530" y="506"/>
                  </a:cubicBezTo>
                  <a:cubicBezTo>
                    <a:pt x="747" y="362"/>
                    <a:pt x="675" y="48"/>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6"/>
          <p:cNvGrpSpPr/>
          <p:nvPr/>
        </p:nvGrpSpPr>
        <p:grpSpPr>
          <a:xfrm>
            <a:off x="5385366" y="3335277"/>
            <a:ext cx="518005" cy="457188"/>
            <a:chOff x="5155725" y="4578725"/>
            <a:chExt cx="328350" cy="289800"/>
          </a:xfrm>
        </p:grpSpPr>
        <p:sp>
          <p:nvSpPr>
            <p:cNvPr id="972" name="Google Shape;972;p66"/>
            <p:cNvSpPr/>
            <p:nvPr/>
          </p:nvSpPr>
          <p:spPr>
            <a:xfrm>
              <a:off x="5329825" y="4578725"/>
              <a:ext cx="100050" cy="75325"/>
            </a:xfrm>
            <a:custGeom>
              <a:avLst/>
              <a:gdLst/>
              <a:ahLst/>
              <a:cxnLst/>
              <a:rect l="l" t="t" r="r" b="b"/>
              <a:pathLst>
                <a:path w="4002" h="3013" extrusionOk="0">
                  <a:moveTo>
                    <a:pt x="1" y="1"/>
                  </a:moveTo>
                  <a:lnTo>
                    <a:pt x="1" y="1880"/>
                  </a:lnTo>
                  <a:cubicBezTo>
                    <a:pt x="1037" y="1977"/>
                    <a:pt x="1953" y="2386"/>
                    <a:pt x="2676" y="3013"/>
                  </a:cubicBezTo>
                  <a:lnTo>
                    <a:pt x="4001" y="1688"/>
                  </a:lnTo>
                  <a:cubicBezTo>
                    <a:pt x="2941" y="724"/>
                    <a:pt x="1543" y="9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a:off x="5411175" y="4635350"/>
              <a:ext cx="72900" cy="107275"/>
            </a:xfrm>
            <a:custGeom>
              <a:avLst/>
              <a:gdLst/>
              <a:ahLst/>
              <a:cxnLst/>
              <a:rect l="l" t="t" r="r" b="b"/>
              <a:pathLst>
                <a:path w="2916" h="4291" extrusionOk="0">
                  <a:moveTo>
                    <a:pt x="1325" y="1"/>
                  </a:moveTo>
                  <a:lnTo>
                    <a:pt x="0" y="1326"/>
                  </a:lnTo>
                  <a:cubicBezTo>
                    <a:pt x="627" y="2073"/>
                    <a:pt x="1036" y="3037"/>
                    <a:pt x="1084" y="4073"/>
                  </a:cubicBezTo>
                  <a:cubicBezTo>
                    <a:pt x="1109" y="4194"/>
                    <a:pt x="1205" y="4290"/>
                    <a:pt x="1325" y="4290"/>
                  </a:cubicBezTo>
                  <a:lnTo>
                    <a:pt x="2675" y="4290"/>
                  </a:lnTo>
                  <a:cubicBezTo>
                    <a:pt x="2795" y="4290"/>
                    <a:pt x="2916" y="4170"/>
                    <a:pt x="2892" y="4049"/>
                  </a:cubicBezTo>
                  <a:cubicBezTo>
                    <a:pt x="2844" y="2507"/>
                    <a:pt x="2265" y="1109"/>
                    <a:pt x="1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a:off x="5240075" y="4664550"/>
              <a:ext cx="64475" cy="64225"/>
            </a:xfrm>
            <a:custGeom>
              <a:avLst/>
              <a:gdLst/>
              <a:ahLst/>
              <a:cxnLst/>
              <a:rect l="l" t="t" r="r" b="b"/>
              <a:pathLst>
                <a:path w="2579" h="2569" extrusionOk="0">
                  <a:moveTo>
                    <a:pt x="314" y="1"/>
                  </a:moveTo>
                  <a:cubicBezTo>
                    <a:pt x="240" y="1"/>
                    <a:pt x="164" y="32"/>
                    <a:pt x="97" y="86"/>
                  </a:cubicBezTo>
                  <a:cubicBezTo>
                    <a:pt x="0" y="182"/>
                    <a:pt x="0" y="351"/>
                    <a:pt x="73" y="447"/>
                  </a:cubicBezTo>
                  <a:lnTo>
                    <a:pt x="1711" y="2568"/>
                  </a:lnTo>
                  <a:cubicBezTo>
                    <a:pt x="1856" y="2158"/>
                    <a:pt x="2193" y="1845"/>
                    <a:pt x="2579" y="1701"/>
                  </a:cubicBezTo>
                  <a:lnTo>
                    <a:pt x="482" y="62"/>
                  </a:lnTo>
                  <a:cubicBezTo>
                    <a:pt x="429" y="20"/>
                    <a:pt x="372" y="1"/>
                    <a:pt x="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6"/>
            <p:cNvSpPr/>
            <p:nvPr/>
          </p:nvSpPr>
          <p:spPr>
            <a:xfrm>
              <a:off x="5299725" y="4724525"/>
              <a:ext cx="39775" cy="39775"/>
            </a:xfrm>
            <a:custGeom>
              <a:avLst/>
              <a:gdLst/>
              <a:ahLst/>
              <a:cxnLst/>
              <a:rect l="l" t="t" r="r" b="b"/>
              <a:pathLst>
                <a:path w="1591" h="1591" extrusionOk="0">
                  <a:moveTo>
                    <a:pt x="804" y="0"/>
                  </a:moveTo>
                  <a:cubicBezTo>
                    <a:pt x="416" y="0"/>
                    <a:pt x="24" y="265"/>
                    <a:pt x="0" y="796"/>
                  </a:cubicBezTo>
                  <a:cubicBezTo>
                    <a:pt x="0" y="1229"/>
                    <a:pt x="361" y="1591"/>
                    <a:pt x="795" y="1591"/>
                  </a:cubicBezTo>
                  <a:cubicBezTo>
                    <a:pt x="1253" y="1591"/>
                    <a:pt x="1590" y="1229"/>
                    <a:pt x="1590" y="796"/>
                  </a:cubicBezTo>
                  <a:cubicBezTo>
                    <a:pt x="1578" y="265"/>
                    <a:pt x="1193" y="0"/>
                    <a:pt x="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6"/>
            <p:cNvSpPr/>
            <p:nvPr/>
          </p:nvSpPr>
          <p:spPr>
            <a:xfrm>
              <a:off x="5235850" y="4836575"/>
              <a:ext cx="167500" cy="31950"/>
            </a:xfrm>
            <a:custGeom>
              <a:avLst/>
              <a:gdLst/>
              <a:ahLst/>
              <a:cxnLst/>
              <a:rect l="l" t="t" r="r" b="b"/>
              <a:pathLst>
                <a:path w="6700" h="1278" extrusionOk="0">
                  <a:moveTo>
                    <a:pt x="145" y="1"/>
                  </a:moveTo>
                  <a:cubicBezTo>
                    <a:pt x="73" y="1"/>
                    <a:pt x="1" y="73"/>
                    <a:pt x="1" y="145"/>
                  </a:cubicBezTo>
                  <a:lnTo>
                    <a:pt x="1" y="1133"/>
                  </a:lnTo>
                  <a:cubicBezTo>
                    <a:pt x="1" y="1205"/>
                    <a:pt x="73" y="1278"/>
                    <a:pt x="145" y="1278"/>
                  </a:cubicBezTo>
                  <a:lnTo>
                    <a:pt x="6555" y="1278"/>
                  </a:lnTo>
                  <a:cubicBezTo>
                    <a:pt x="6652" y="1278"/>
                    <a:pt x="6700" y="1205"/>
                    <a:pt x="6700" y="1133"/>
                  </a:cubicBezTo>
                  <a:lnTo>
                    <a:pt x="6700" y="145"/>
                  </a:lnTo>
                  <a:cubicBezTo>
                    <a:pt x="6700" y="73"/>
                    <a:pt x="6652" y="1"/>
                    <a:pt x="6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6"/>
            <p:cNvSpPr/>
            <p:nvPr/>
          </p:nvSpPr>
          <p:spPr>
            <a:xfrm>
              <a:off x="5211750" y="4645475"/>
              <a:ext cx="244450" cy="170650"/>
            </a:xfrm>
            <a:custGeom>
              <a:avLst/>
              <a:gdLst/>
              <a:ahLst/>
              <a:cxnLst/>
              <a:rect l="l" t="t" r="r" b="b"/>
              <a:pathLst>
                <a:path w="9778" h="6826" extrusionOk="0">
                  <a:moveTo>
                    <a:pt x="4359" y="1"/>
                  </a:moveTo>
                  <a:cubicBezTo>
                    <a:pt x="3761" y="1"/>
                    <a:pt x="3127" y="143"/>
                    <a:pt x="2483" y="463"/>
                  </a:cubicBezTo>
                  <a:lnTo>
                    <a:pt x="5326" y="2680"/>
                  </a:lnTo>
                  <a:cubicBezTo>
                    <a:pt x="5326" y="2680"/>
                    <a:pt x="5350" y="2705"/>
                    <a:pt x="5350" y="2705"/>
                  </a:cubicBezTo>
                  <a:cubicBezTo>
                    <a:pt x="6507" y="3644"/>
                    <a:pt x="5856" y="5572"/>
                    <a:pt x="4314" y="5572"/>
                  </a:cubicBezTo>
                  <a:cubicBezTo>
                    <a:pt x="3784" y="5572"/>
                    <a:pt x="3302" y="5283"/>
                    <a:pt x="2989" y="4873"/>
                  </a:cubicBezTo>
                  <a:lnTo>
                    <a:pt x="868" y="2078"/>
                  </a:lnTo>
                  <a:lnTo>
                    <a:pt x="868" y="2078"/>
                  </a:lnTo>
                  <a:cubicBezTo>
                    <a:pt x="1" y="3644"/>
                    <a:pt x="338" y="5669"/>
                    <a:pt x="1639" y="6825"/>
                  </a:cubicBezTo>
                  <a:lnTo>
                    <a:pt x="7013" y="6825"/>
                  </a:lnTo>
                  <a:cubicBezTo>
                    <a:pt x="9778" y="4142"/>
                    <a:pt x="7586" y="1"/>
                    <a:pt x="4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6"/>
            <p:cNvSpPr/>
            <p:nvPr/>
          </p:nvSpPr>
          <p:spPr>
            <a:xfrm>
              <a:off x="5209950" y="4578725"/>
              <a:ext cx="100025" cy="68100"/>
            </a:xfrm>
            <a:custGeom>
              <a:avLst/>
              <a:gdLst/>
              <a:ahLst/>
              <a:cxnLst/>
              <a:rect l="l" t="t" r="r" b="b"/>
              <a:pathLst>
                <a:path w="4001" h="2724" extrusionOk="0">
                  <a:moveTo>
                    <a:pt x="4001" y="1"/>
                  </a:moveTo>
                  <a:cubicBezTo>
                    <a:pt x="2458" y="97"/>
                    <a:pt x="1085" y="724"/>
                    <a:pt x="0" y="1688"/>
                  </a:cubicBezTo>
                  <a:lnTo>
                    <a:pt x="1037" y="2724"/>
                  </a:lnTo>
                  <a:cubicBezTo>
                    <a:pt x="1187" y="2649"/>
                    <a:pt x="1338" y="2611"/>
                    <a:pt x="1494" y="2611"/>
                  </a:cubicBezTo>
                  <a:cubicBezTo>
                    <a:pt x="1588" y="2611"/>
                    <a:pt x="1684" y="2624"/>
                    <a:pt x="1784" y="2652"/>
                  </a:cubicBezTo>
                  <a:cubicBezTo>
                    <a:pt x="2434" y="2218"/>
                    <a:pt x="3205" y="1953"/>
                    <a:pt x="4001" y="1880"/>
                  </a:cubicBezTo>
                  <a:lnTo>
                    <a:pt x="4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6"/>
            <p:cNvSpPr/>
            <p:nvPr/>
          </p:nvSpPr>
          <p:spPr>
            <a:xfrm>
              <a:off x="5155725" y="4635350"/>
              <a:ext cx="66300" cy="107275"/>
            </a:xfrm>
            <a:custGeom>
              <a:avLst/>
              <a:gdLst/>
              <a:ahLst/>
              <a:cxnLst/>
              <a:rect l="l" t="t" r="r" b="b"/>
              <a:pathLst>
                <a:path w="2652" h="4291" extrusionOk="0">
                  <a:moveTo>
                    <a:pt x="1591" y="1"/>
                  </a:moveTo>
                  <a:cubicBezTo>
                    <a:pt x="651" y="1109"/>
                    <a:pt x="73" y="2507"/>
                    <a:pt x="1" y="4049"/>
                  </a:cubicBezTo>
                  <a:cubicBezTo>
                    <a:pt x="1" y="4170"/>
                    <a:pt x="121" y="4290"/>
                    <a:pt x="242" y="4290"/>
                  </a:cubicBezTo>
                  <a:lnTo>
                    <a:pt x="1591" y="4290"/>
                  </a:lnTo>
                  <a:cubicBezTo>
                    <a:pt x="1712" y="4290"/>
                    <a:pt x="1808" y="4194"/>
                    <a:pt x="1808" y="4073"/>
                  </a:cubicBezTo>
                  <a:cubicBezTo>
                    <a:pt x="1880" y="3254"/>
                    <a:pt x="2145" y="2411"/>
                    <a:pt x="2627" y="1712"/>
                  </a:cubicBezTo>
                  <a:cubicBezTo>
                    <a:pt x="2555" y="1495"/>
                    <a:pt x="2579" y="1278"/>
                    <a:pt x="2651" y="1061"/>
                  </a:cubicBezTo>
                  <a:lnTo>
                    <a:pt x="15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66"/>
          <p:cNvGrpSpPr/>
          <p:nvPr/>
        </p:nvGrpSpPr>
        <p:grpSpPr>
          <a:xfrm>
            <a:off x="4669002" y="3338048"/>
            <a:ext cx="455114" cy="454280"/>
            <a:chOff x="4728000" y="4566075"/>
            <a:chExt cx="327750" cy="327150"/>
          </a:xfrm>
        </p:grpSpPr>
        <p:sp>
          <p:nvSpPr>
            <p:cNvPr id="981" name="Google Shape;981;p66"/>
            <p:cNvSpPr/>
            <p:nvPr/>
          </p:nvSpPr>
          <p:spPr>
            <a:xfrm>
              <a:off x="4730400" y="4661875"/>
              <a:ext cx="321725" cy="113275"/>
            </a:xfrm>
            <a:custGeom>
              <a:avLst/>
              <a:gdLst/>
              <a:ahLst/>
              <a:cxnLst/>
              <a:rect l="l" t="t" r="r" b="b"/>
              <a:pathLst>
                <a:path w="12869" h="4531" extrusionOk="0">
                  <a:moveTo>
                    <a:pt x="1" y="0"/>
                  </a:moveTo>
                  <a:lnTo>
                    <a:pt x="1085" y="4434"/>
                  </a:lnTo>
                  <a:cubicBezTo>
                    <a:pt x="1109" y="4506"/>
                    <a:pt x="1157" y="4531"/>
                    <a:pt x="1230" y="4531"/>
                  </a:cubicBezTo>
                  <a:lnTo>
                    <a:pt x="2483" y="4531"/>
                  </a:lnTo>
                  <a:lnTo>
                    <a:pt x="2483" y="3494"/>
                  </a:lnTo>
                  <a:cubicBezTo>
                    <a:pt x="2483" y="3278"/>
                    <a:pt x="2651" y="3109"/>
                    <a:pt x="2868" y="3109"/>
                  </a:cubicBezTo>
                  <a:lnTo>
                    <a:pt x="4579" y="3109"/>
                  </a:lnTo>
                  <a:cubicBezTo>
                    <a:pt x="4796" y="3109"/>
                    <a:pt x="4965" y="3278"/>
                    <a:pt x="4965" y="3494"/>
                  </a:cubicBezTo>
                  <a:lnTo>
                    <a:pt x="4965" y="4531"/>
                  </a:lnTo>
                  <a:lnTo>
                    <a:pt x="8146" y="4531"/>
                  </a:lnTo>
                  <a:lnTo>
                    <a:pt x="8146" y="3494"/>
                  </a:lnTo>
                  <a:cubicBezTo>
                    <a:pt x="8146" y="3278"/>
                    <a:pt x="8314" y="3109"/>
                    <a:pt x="8531" y="3109"/>
                  </a:cubicBezTo>
                  <a:lnTo>
                    <a:pt x="10218" y="3109"/>
                  </a:lnTo>
                  <a:cubicBezTo>
                    <a:pt x="10435" y="3109"/>
                    <a:pt x="10628" y="3278"/>
                    <a:pt x="10628" y="3494"/>
                  </a:cubicBezTo>
                  <a:lnTo>
                    <a:pt x="10628" y="4531"/>
                  </a:lnTo>
                  <a:lnTo>
                    <a:pt x="11736" y="4531"/>
                  </a:lnTo>
                  <a:cubicBezTo>
                    <a:pt x="11784" y="4531"/>
                    <a:pt x="11857" y="4506"/>
                    <a:pt x="11881" y="4434"/>
                  </a:cubicBezTo>
                  <a:lnTo>
                    <a:pt x="128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6"/>
            <p:cNvSpPr/>
            <p:nvPr/>
          </p:nvSpPr>
          <p:spPr>
            <a:xfrm>
              <a:off x="4812350" y="4759475"/>
              <a:ext cx="22900" cy="36750"/>
            </a:xfrm>
            <a:custGeom>
              <a:avLst/>
              <a:gdLst/>
              <a:ahLst/>
              <a:cxnLst/>
              <a:rect l="l" t="t" r="r" b="b"/>
              <a:pathLst>
                <a:path w="916" h="1470" extrusionOk="0">
                  <a:moveTo>
                    <a:pt x="72" y="0"/>
                  </a:moveTo>
                  <a:cubicBezTo>
                    <a:pt x="24" y="0"/>
                    <a:pt x="0" y="24"/>
                    <a:pt x="0" y="72"/>
                  </a:cubicBezTo>
                  <a:lnTo>
                    <a:pt x="0" y="1470"/>
                  </a:lnTo>
                  <a:lnTo>
                    <a:pt x="916" y="1470"/>
                  </a:lnTo>
                  <a:lnTo>
                    <a:pt x="916" y="72"/>
                  </a:lnTo>
                  <a:cubicBezTo>
                    <a:pt x="916" y="24"/>
                    <a:pt x="892" y="0"/>
                    <a:pt x="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6"/>
            <p:cNvSpPr/>
            <p:nvPr/>
          </p:nvSpPr>
          <p:spPr>
            <a:xfrm>
              <a:off x="4728000" y="4733550"/>
              <a:ext cx="327750" cy="159675"/>
            </a:xfrm>
            <a:custGeom>
              <a:avLst/>
              <a:gdLst/>
              <a:ahLst/>
              <a:cxnLst/>
              <a:rect l="l" t="t" r="r" b="b"/>
              <a:pathLst>
                <a:path w="13110" h="6387" extrusionOk="0">
                  <a:moveTo>
                    <a:pt x="0" y="1"/>
                  </a:moveTo>
                  <a:lnTo>
                    <a:pt x="0" y="5977"/>
                  </a:lnTo>
                  <a:cubicBezTo>
                    <a:pt x="0" y="6218"/>
                    <a:pt x="169" y="6387"/>
                    <a:pt x="410" y="6387"/>
                  </a:cubicBezTo>
                  <a:lnTo>
                    <a:pt x="12676" y="6387"/>
                  </a:lnTo>
                  <a:cubicBezTo>
                    <a:pt x="12917" y="6387"/>
                    <a:pt x="13109" y="6218"/>
                    <a:pt x="13109" y="5977"/>
                  </a:cubicBezTo>
                  <a:lnTo>
                    <a:pt x="13109" y="145"/>
                  </a:lnTo>
                  <a:lnTo>
                    <a:pt x="12748" y="1736"/>
                  </a:lnTo>
                  <a:cubicBezTo>
                    <a:pt x="12748" y="1760"/>
                    <a:pt x="12748" y="1760"/>
                    <a:pt x="12724" y="1760"/>
                  </a:cubicBezTo>
                  <a:cubicBezTo>
                    <a:pt x="12628" y="2170"/>
                    <a:pt x="12266" y="2459"/>
                    <a:pt x="11832" y="2459"/>
                  </a:cubicBezTo>
                  <a:lnTo>
                    <a:pt x="10724" y="2459"/>
                  </a:lnTo>
                  <a:lnTo>
                    <a:pt x="10724" y="3664"/>
                  </a:lnTo>
                  <a:cubicBezTo>
                    <a:pt x="10687" y="4501"/>
                    <a:pt x="10076" y="4923"/>
                    <a:pt x="9470" y="4923"/>
                  </a:cubicBezTo>
                  <a:cubicBezTo>
                    <a:pt x="8872" y="4923"/>
                    <a:pt x="8278" y="4513"/>
                    <a:pt x="8242" y="3688"/>
                  </a:cubicBezTo>
                  <a:lnTo>
                    <a:pt x="8242" y="2893"/>
                  </a:lnTo>
                  <a:lnTo>
                    <a:pt x="8242" y="2459"/>
                  </a:lnTo>
                  <a:lnTo>
                    <a:pt x="5085" y="2459"/>
                  </a:lnTo>
                  <a:lnTo>
                    <a:pt x="5085" y="2893"/>
                  </a:lnTo>
                  <a:lnTo>
                    <a:pt x="5085" y="3664"/>
                  </a:lnTo>
                  <a:cubicBezTo>
                    <a:pt x="5049" y="4501"/>
                    <a:pt x="4431" y="4923"/>
                    <a:pt x="3819" y="4923"/>
                  </a:cubicBezTo>
                  <a:cubicBezTo>
                    <a:pt x="3215" y="4923"/>
                    <a:pt x="2615" y="4513"/>
                    <a:pt x="2579" y="3688"/>
                  </a:cubicBezTo>
                  <a:lnTo>
                    <a:pt x="2579" y="2459"/>
                  </a:lnTo>
                  <a:lnTo>
                    <a:pt x="1326" y="2459"/>
                  </a:lnTo>
                  <a:cubicBezTo>
                    <a:pt x="892" y="2459"/>
                    <a:pt x="530" y="2170"/>
                    <a:pt x="434" y="1760"/>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6"/>
            <p:cNvSpPr/>
            <p:nvPr/>
          </p:nvSpPr>
          <p:spPr>
            <a:xfrm>
              <a:off x="4812350" y="4815500"/>
              <a:ext cx="22900" cy="21550"/>
            </a:xfrm>
            <a:custGeom>
              <a:avLst/>
              <a:gdLst/>
              <a:ahLst/>
              <a:cxnLst/>
              <a:rect l="l" t="t" r="r" b="b"/>
              <a:pathLst>
                <a:path w="916" h="862" extrusionOk="0">
                  <a:moveTo>
                    <a:pt x="0" y="0"/>
                  </a:moveTo>
                  <a:lnTo>
                    <a:pt x="0" y="410"/>
                  </a:lnTo>
                  <a:cubicBezTo>
                    <a:pt x="12" y="711"/>
                    <a:pt x="235" y="862"/>
                    <a:pt x="458" y="862"/>
                  </a:cubicBezTo>
                  <a:cubicBezTo>
                    <a:pt x="681" y="862"/>
                    <a:pt x="904" y="711"/>
                    <a:pt x="916" y="410"/>
                  </a:cubicBezTo>
                  <a:lnTo>
                    <a:pt x="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6"/>
            <p:cNvSpPr/>
            <p:nvPr/>
          </p:nvSpPr>
          <p:spPr>
            <a:xfrm>
              <a:off x="4953300" y="4759475"/>
              <a:ext cx="22925" cy="36750"/>
            </a:xfrm>
            <a:custGeom>
              <a:avLst/>
              <a:gdLst/>
              <a:ahLst/>
              <a:cxnLst/>
              <a:rect l="l" t="t" r="r" b="b"/>
              <a:pathLst>
                <a:path w="917" h="1470" extrusionOk="0">
                  <a:moveTo>
                    <a:pt x="97" y="0"/>
                  </a:moveTo>
                  <a:cubicBezTo>
                    <a:pt x="49" y="0"/>
                    <a:pt x="1" y="24"/>
                    <a:pt x="1" y="72"/>
                  </a:cubicBezTo>
                  <a:lnTo>
                    <a:pt x="1" y="1470"/>
                  </a:lnTo>
                  <a:lnTo>
                    <a:pt x="917" y="1470"/>
                  </a:lnTo>
                  <a:lnTo>
                    <a:pt x="917" y="1036"/>
                  </a:lnTo>
                  <a:lnTo>
                    <a:pt x="917" y="72"/>
                  </a:lnTo>
                  <a:cubicBezTo>
                    <a:pt x="917" y="24"/>
                    <a:pt x="892" y="0"/>
                    <a:pt x="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6"/>
            <p:cNvSpPr/>
            <p:nvPr/>
          </p:nvSpPr>
          <p:spPr>
            <a:xfrm>
              <a:off x="4953300" y="4815500"/>
              <a:ext cx="22925" cy="21550"/>
            </a:xfrm>
            <a:custGeom>
              <a:avLst/>
              <a:gdLst/>
              <a:ahLst/>
              <a:cxnLst/>
              <a:rect l="l" t="t" r="r" b="b"/>
              <a:pathLst>
                <a:path w="917" h="862" extrusionOk="0">
                  <a:moveTo>
                    <a:pt x="1" y="0"/>
                  </a:moveTo>
                  <a:lnTo>
                    <a:pt x="1" y="410"/>
                  </a:lnTo>
                  <a:cubicBezTo>
                    <a:pt x="13" y="711"/>
                    <a:pt x="236" y="862"/>
                    <a:pt x="459" y="862"/>
                  </a:cubicBezTo>
                  <a:cubicBezTo>
                    <a:pt x="682" y="862"/>
                    <a:pt x="905" y="711"/>
                    <a:pt x="917" y="410"/>
                  </a:cubicBezTo>
                  <a:lnTo>
                    <a:pt x="9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6"/>
            <p:cNvSpPr/>
            <p:nvPr/>
          </p:nvSpPr>
          <p:spPr>
            <a:xfrm>
              <a:off x="4803900" y="4622100"/>
              <a:ext cx="19300" cy="19925"/>
            </a:xfrm>
            <a:custGeom>
              <a:avLst/>
              <a:gdLst/>
              <a:ahLst/>
              <a:cxnLst/>
              <a:rect l="l" t="t" r="r" b="b"/>
              <a:pathLst>
                <a:path w="772" h="797" extrusionOk="0">
                  <a:moveTo>
                    <a:pt x="1" y="1"/>
                  </a:moveTo>
                  <a:lnTo>
                    <a:pt x="1" y="796"/>
                  </a:lnTo>
                  <a:lnTo>
                    <a:pt x="772" y="796"/>
                  </a:lnTo>
                  <a:lnTo>
                    <a:pt x="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6"/>
            <p:cNvSpPr/>
            <p:nvPr/>
          </p:nvSpPr>
          <p:spPr>
            <a:xfrm>
              <a:off x="4803900" y="4566075"/>
              <a:ext cx="174125" cy="36175"/>
            </a:xfrm>
            <a:custGeom>
              <a:avLst/>
              <a:gdLst/>
              <a:ahLst/>
              <a:cxnLst/>
              <a:rect l="l" t="t" r="r" b="b"/>
              <a:pathLst>
                <a:path w="6965" h="1447" extrusionOk="0">
                  <a:moveTo>
                    <a:pt x="1687" y="1"/>
                  </a:moveTo>
                  <a:cubicBezTo>
                    <a:pt x="844" y="1"/>
                    <a:pt x="121" y="627"/>
                    <a:pt x="1" y="1447"/>
                  </a:cubicBezTo>
                  <a:lnTo>
                    <a:pt x="6965" y="1447"/>
                  </a:lnTo>
                  <a:cubicBezTo>
                    <a:pt x="6844" y="627"/>
                    <a:pt x="6146" y="1"/>
                    <a:pt x="5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6"/>
            <p:cNvSpPr/>
            <p:nvPr/>
          </p:nvSpPr>
          <p:spPr>
            <a:xfrm>
              <a:off x="4959325" y="4622100"/>
              <a:ext cx="19300" cy="19925"/>
            </a:xfrm>
            <a:custGeom>
              <a:avLst/>
              <a:gdLst/>
              <a:ahLst/>
              <a:cxnLst/>
              <a:rect l="l" t="t" r="r" b="b"/>
              <a:pathLst>
                <a:path w="772" h="797" extrusionOk="0">
                  <a:moveTo>
                    <a:pt x="1" y="1"/>
                  </a:moveTo>
                  <a:lnTo>
                    <a:pt x="1" y="796"/>
                  </a:lnTo>
                  <a:lnTo>
                    <a:pt x="772" y="796"/>
                  </a:lnTo>
                  <a:lnTo>
                    <a:pt x="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66"/>
          <p:cNvGrpSpPr/>
          <p:nvPr/>
        </p:nvGrpSpPr>
        <p:grpSpPr>
          <a:xfrm>
            <a:off x="6110558" y="3341354"/>
            <a:ext cx="497426" cy="450795"/>
            <a:chOff x="5681050" y="4568500"/>
            <a:chExt cx="327750" cy="297025"/>
          </a:xfrm>
        </p:grpSpPr>
        <p:sp>
          <p:nvSpPr>
            <p:cNvPr id="991" name="Google Shape;991;p66"/>
            <p:cNvSpPr/>
            <p:nvPr/>
          </p:nvSpPr>
          <p:spPr>
            <a:xfrm>
              <a:off x="5681050" y="4842600"/>
              <a:ext cx="103650" cy="22925"/>
            </a:xfrm>
            <a:custGeom>
              <a:avLst/>
              <a:gdLst/>
              <a:ahLst/>
              <a:cxnLst/>
              <a:rect l="l" t="t" r="r" b="b"/>
              <a:pathLst>
                <a:path w="4146" h="917" extrusionOk="0">
                  <a:moveTo>
                    <a:pt x="1" y="1"/>
                  </a:moveTo>
                  <a:lnTo>
                    <a:pt x="1" y="458"/>
                  </a:lnTo>
                  <a:cubicBezTo>
                    <a:pt x="1" y="723"/>
                    <a:pt x="218" y="916"/>
                    <a:pt x="483" y="916"/>
                  </a:cubicBezTo>
                  <a:lnTo>
                    <a:pt x="4146" y="916"/>
                  </a:lnTo>
                  <a:cubicBezTo>
                    <a:pt x="4122" y="868"/>
                    <a:pt x="4122" y="820"/>
                    <a:pt x="4122" y="748"/>
                  </a:cubicBezTo>
                  <a:lnTo>
                    <a:pt x="41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6"/>
            <p:cNvSpPr/>
            <p:nvPr/>
          </p:nvSpPr>
          <p:spPr>
            <a:xfrm>
              <a:off x="5805775" y="4842600"/>
              <a:ext cx="78325" cy="22925"/>
            </a:xfrm>
            <a:custGeom>
              <a:avLst/>
              <a:gdLst/>
              <a:ahLst/>
              <a:cxnLst/>
              <a:rect l="l" t="t" r="r" b="b"/>
              <a:pathLst>
                <a:path w="3133" h="917" extrusionOk="0">
                  <a:moveTo>
                    <a:pt x="0" y="1"/>
                  </a:moveTo>
                  <a:lnTo>
                    <a:pt x="0" y="748"/>
                  </a:lnTo>
                  <a:cubicBezTo>
                    <a:pt x="0" y="844"/>
                    <a:pt x="72" y="916"/>
                    <a:pt x="145" y="916"/>
                  </a:cubicBezTo>
                  <a:lnTo>
                    <a:pt x="2964" y="916"/>
                  </a:lnTo>
                  <a:cubicBezTo>
                    <a:pt x="3060" y="916"/>
                    <a:pt x="3133" y="844"/>
                    <a:pt x="3133" y="748"/>
                  </a:cubicBezTo>
                  <a:lnTo>
                    <a:pt x="3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6"/>
            <p:cNvSpPr/>
            <p:nvPr/>
          </p:nvSpPr>
          <p:spPr>
            <a:xfrm>
              <a:off x="5905175" y="4842600"/>
              <a:ext cx="103625" cy="22925"/>
            </a:xfrm>
            <a:custGeom>
              <a:avLst/>
              <a:gdLst/>
              <a:ahLst/>
              <a:cxnLst/>
              <a:rect l="l" t="t" r="r" b="b"/>
              <a:pathLst>
                <a:path w="4145" h="917" extrusionOk="0">
                  <a:moveTo>
                    <a:pt x="24" y="1"/>
                  </a:moveTo>
                  <a:lnTo>
                    <a:pt x="24" y="748"/>
                  </a:lnTo>
                  <a:cubicBezTo>
                    <a:pt x="24" y="820"/>
                    <a:pt x="24" y="868"/>
                    <a:pt x="0" y="916"/>
                  </a:cubicBezTo>
                  <a:lnTo>
                    <a:pt x="3663" y="916"/>
                  </a:lnTo>
                  <a:cubicBezTo>
                    <a:pt x="3928" y="916"/>
                    <a:pt x="4145" y="723"/>
                    <a:pt x="4145" y="458"/>
                  </a:cubicBezTo>
                  <a:lnTo>
                    <a:pt x="4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6"/>
            <p:cNvSpPr/>
            <p:nvPr/>
          </p:nvSpPr>
          <p:spPr>
            <a:xfrm>
              <a:off x="5759975" y="4568500"/>
              <a:ext cx="169925" cy="169900"/>
            </a:xfrm>
            <a:custGeom>
              <a:avLst/>
              <a:gdLst/>
              <a:ahLst/>
              <a:cxnLst/>
              <a:rect l="l" t="t" r="r" b="b"/>
              <a:pathLst>
                <a:path w="6797" h="6796" extrusionOk="0">
                  <a:moveTo>
                    <a:pt x="4001" y="1663"/>
                  </a:moveTo>
                  <a:cubicBezTo>
                    <a:pt x="4218" y="1663"/>
                    <a:pt x="4386" y="1832"/>
                    <a:pt x="4386" y="2048"/>
                  </a:cubicBezTo>
                  <a:cubicBezTo>
                    <a:pt x="4386" y="2265"/>
                    <a:pt x="4218" y="2434"/>
                    <a:pt x="4001" y="2434"/>
                  </a:cubicBezTo>
                  <a:cubicBezTo>
                    <a:pt x="3615" y="2434"/>
                    <a:pt x="3254" y="2675"/>
                    <a:pt x="3109" y="3012"/>
                  </a:cubicBezTo>
                  <a:lnTo>
                    <a:pt x="4001" y="3012"/>
                  </a:lnTo>
                  <a:cubicBezTo>
                    <a:pt x="4507" y="3036"/>
                    <a:pt x="4507" y="3759"/>
                    <a:pt x="4001" y="3783"/>
                  </a:cubicBezTo>
                  <a:lnTo>
                    <a:pt x="3109" y="3783"/>
                  </a:lnTo>
                  <a:cubicBezTo>
                    <a:pt x="3254" y="4145"/>
                    <a:pt x="3615" y="4386"/>
                    <a:pt x="4001" y="4386"/>
                  </a:cubicBezTo>
                  <a:cubicBezTo>
                    <a:pt x="4218" y="4386"/>
                    <a:pt x="4386" y="4555"/>
                    <a:pt x="4386" y="4771"/>
                  </a:cubicBezTo>
                  <a:cubicBezTo>
                    <a:pt x="4386" y="4964"/>
                    <a:pt x="4218" y="5157"/>
                    <a:pt x="4001" y="5157"/>
                  </a:cubicBezTo>
                  <a:cubicBezTo>
                    <a:pt x="3182" y="5157"/>
                    <a:pt x="2483" y="4579"/>
                    <a:pt x="2314" y="3783"/>
                  </a:cubicBezTo>
                  <a:lnTo>
                    <a:pt x="2169" y="3783"/>
                  </a:lnTo>
                  <a:cubicBezTo>
                    <a:pt x="1663" y="3783"/>
                    <a:pt x="1663" y="3036"/>
                    <a:pt x="2169" y="3012"/>
                  </a:cubicBezTo>
                  <a:lnTo>
                    <a:pt x="2314" y="3012"/>
                  </a:lnTo>
                  <a:cubicBezTo>
                    <a:pt x="2483" y="2241"/>
                    <a:pt x="3182" y="1663"/>
                    <a:pt x="4001" y="1663"/>
                  </a:cubicBezTo>
                  <a:close/>
                  <a:moveTo>
                    <a:pt x="3013" y="0"/>
                  </a:moveTo>
                  <a:cubicBezTo>
                    <a:pt x="1446" y="169"/>
                    <a:pt x="193" y="1446"/>
                    <a:pt x="1" y="3012"/>
                  </a:cubicBezTo>
                  <a:lnTo>
                    <a:pt x="193" y="3012"/>
                  </a:lnTo>
                  <a:cubicBezTo>
                    <a:pt x="699" y="3036"/>
                    <a:pt x="699" y="3759"/>
                    <a:pt x="193" y="3783"/>
                  </a:cubicBezTo>
                  <a:lnTo>
                    <a:pt x="1" y="3783"/>
                  </a:lnTo>
                  <a:cubicBezTo>
                    <a:pt x="193" y="5350"/>
                    <a:pt x="1446" y="6603"/>
                    <a:pt x="3013" y="6796"/>
                  </a:cubicBezTo>
                  <a:lnTo>
                    <a:pt x="3013" y="6603"/>
                  </a:lnTo>
                  <a:cubicBezTo>
                    <a:pt x="3025" y="6350"/>
                    <a:pt x="3212" y="6223"/>
                    <a:pt x="3398" y="6223"/>
                  </a:cubicBezTo>
                  <a:cubicBezTo>
                    <a:pt x="3585" y="6223"/>
                    <a:pt x="3772" y="6350"/>
                    <a:pt x="3784" y="6603"/>
                  </a:cubicBezTo>
                  <a:lnTo>
                    <a:pt x="3784" y="6796"/>
                  </a:lnTo>
                  <a:cubicBezTo>
                    <a:pt x="5350" y="6603"/>
                    <a:pt x="6603" y="5350"/>
                    <a:pt x="6796" y="3783"/>
                  </a:cubicBezTo>
                  <a:lnTo>
                    <a:pt x="6603" y="3783"/>
                  </a:lnTo>
                  <a:cubicBezTo>
                    <a:pt x="6097" y="3759"/>
                    <a:pt x="6097" y="3036"/>
                    <a:pt x="6603" y="3012"/>
                  </a:cubicBezTo>
                  <a:lnTo>
                    <a:pt x="6796" y="3012"/>
                  </a:lnTo>
                  <a:cubicBezTo>
                    <a:pt x="6603" y="1446"/>
                    <a:pt x="5350" y="193"/>
                    <a:pt x="3784" y="0"/>
                  </a:cubicBezTo>
                  <a:lnTo>
                    <a:pt x="3784" y="193"/>
                  </a:lnTo>
                  <a:cubicBezTo>
                    <a:pt x="3772" y="446"/>
                    <a:pt x="3585" y="572"/>
                    <a:pt x="3398" y="572"/>
                  </a:cubicBezTo>
                  <a:cubicBezTo>
                    <a:pt x="3212" y="572"/>
                    <a:pt x="3025" y="446"/>
                    <a:pt x="3013" y="193"/>
                  </a:cubicBezTo>
                  <a:lnTo>
                    <a:pt x="30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6"/>
            <p:cNvSpPr/>
            <p:nvPr/>
          </p:nvSpPr>
          <p:spPr>
            <a:xfrm>
              <a:off x="5681050" y="4598000"/>
              <a:ext cx="327750" cy="222925"/>
            </a:xfrm>
            <a:custGeom>
              <a:avLst/>
              <a:gdLst/>
              <a:ahLst/>
              <a:cxnLst/>
              <a:rect l="l" t="t" r="r" b="b"/>
              <a:pathLst>
                <a:path w="13110" h="8917" extrusionOk="0">
                  <a:moveTo>
                    <a:pt x="218" y="1"/>
                  </a:moveTo>
                  <a:cubicBezTo>
                    <a:pt x="97" y="1"/>
                    <a:pt x="1" y="97"/>
                    <a:pt x="1" y="218"/>
                  </a:cubicBezTo>
                  <a:lnTo>
                    <a:pt x="1" y="8917"/>
                  </a:lnTo>
                  <a:lnTo>
                    <a:pt x="13110" y="8917"/>
                  </a:lnTo>
                  <a:lnTo>
                    <a:pt x="13110" y="218"/>
                  </a:lnTo>
                  <a:cubicBezTo>
                    <a:pt x="13110" y="97"/>
                    <a:pt x="13014" y="1"/>
                    <a:pt x="12893" y="1"/>
                  </a:cubicBezTo>
                  <a:lnTo>
                    <a:pt x="10098" y="1"/>
                  </a:lnTo>
                  <a:cubicBezTo>
                    <a:pt x="11846" y="2706"/>
                    <a:pt x="9835" y="6387"/>
                    <a:pt x="6618" y="6387"/>
                  </a:cubicBezTo>
                  <a:cubicBezTo>
                    <a:pt x="6597" y="6387"/>
                    <a:pt x="6576" y="6387"/>
                    <a:pt x="6555" y="6387"/>
                  </a:cubicBezTo>
                  <a:cubicBezTo>
                    <a:pt x="6535" y="6387"/>
                    <a:pt x="6514" y="6387"/>
                    <a:pt x="6493" y="6387"/>
                  </a:cubicBezTo>
                  <a:cubicBezTo>
                    <a:pt x="3276" y="6387"/>
                    <a:pt x="1265" y="2683"/>
                    <a:pt x="3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66"/>
          <p:cNvGrpSpPr/>
          <p:nvPr/>
        </p:nvGrpSpPr>
        <p:grpSpPr>
          <a:xfrm>
            <a:off x="6850075" y="3343215"/>
            <a:ext cx="448232" cy="449019"/>
            <a:chOff x="6156975" y="4526925"/>
            <a:chExt cx="327775" cy="328350"/>
          </a:xfrm>
        </p:grpSpPr>
        <p:sp>
          <p:nvSpPr>
            <p:cNvPr id="997" name="Google Shape;997;p66"/>
            <p:cNvSpPr/>
            <p:nvPr/>
          </p:nvSpPr>
          <p:spPr>
            <a:xfrm>
              <a:off x="6275075" y="4700425"/>
              <a:ext cx="92200" cy="154250"/>
            </a:xfrm>
            <a:custGeom>
              <a:avLst/>
              <a:gdLst/>
              <a:ahLst/>
              <a:cxnLst/>
              <a:rect l="l" t="t" r="r" b="b"/>
              <a:pathLst>
                <a:path w="3688" h="6170" extrusionOk="0">
                  <a:moveTo>
                    <a:pt x="241" y="0"/>
                  </a:moveTo>
                  <a:cubicBezTo>
                    <a:pt x="97" y="0"/>
                    <a:pt x="0" y="121"/>
                    <a:pt x="0" y="241"/>
                  </a:cubicBezTo>
                  <a:lnTo>
                    <a:pt x="0" y="6169"/>
                  </a:lnTo>
                  <a:lnTo>
                    <a:pt x="3687" y="6169"/>
                  </a:lnTo>
                  <a:lnTo>
                    <a:pt x="3687" y="2651"/>
                  </a:lnTo>
                  <a:lnTo>
                    <a:pt x="3687" y="241"/>
                  </a:lnTo>
                  <a:cubicBezTo>
                    <a:pt x="3687" y="121"/>
                    <a:pt x="3567" y="0"/>
                    <a:pt x="34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6"/>
            <p:cNvSpPr/>
            <p:nvPr/>
          </p:nvSpPr>
          <p:spPr>
            <a:xfrm>
              <a:off x="6388325" y="4777525"/>
              <a:ext cx="96425" cy="77750"/>
            </a:xfrm>
            <a:custGeom>
              <a:avLst/>
              <a:gdLst/>
              <a:ahLst/>
              <a:cxnLst/>
              <a:rect l="l" t="t" r="r" b="b"/>
              <a:pathLst>
                <a:path w="3857" h="3110" extrusionOk="0">
                  <a:moveTo>
                    <a:pt x="241" y="1"/>
                  </a:moveTo>
                  <a:cubicBezTo>
                    <a:pt x="121" y="1"/>
                    <a:pt x="0" y="97"/>
                    <a:pt x="0" y="242"/>
                  </a:cubicBezTo>
                  <a:lnTo>
                    <a:pt x="0" y="3110"/>
                  </a:lnTo>
                  <a:lnTo>
                    <a:pt x="3615" y="3110"/>
                  </a:lnTo>
                  <a:cubicBezTo>
                    <a:pt x="3760" y="3085"/>
                    <a:pt x="3856" y="2989"/>
                    <a:pt x="3856" y="2844"/>
                  </a:cubicBezTo>
                  <a:lnTo>
                    <a:pt x="3856" y="242"/>
                  </a:lnTo>
                  <a:cubicBezTo>
                    <a:pt x="3856" y="97"/>
                    <a:pt x="3760" y="1"/>
                    <a:pt x="3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p:nvPr/>
          </p:nvSpPr>
          <p:spPr>
            <a:xfrm>
              <a:off x="6156975" y="4808875"/>
              <a:ext cx="96425" cy="45800"/>
            </a:xfrm>
            <a:custGeom>
              <a:avLst/>
              <a:gdLst/>
              <a:ahLst/>
              <a:cxnLst/>
              <a:rect l="l" t="t" r="r" b="b"/>
              <a:pathLst>
                <a:path w="3857" h="1832" extrusionOk="0">
                  <a:moveTo>
                    <a:pt x="266" y="0"/>
                  </a:moveTo>
                  <a:cubicBezTo>
                    <a:pt x="121" y="0"/>
                    <a:pt x="1" y="121"/>
                    <a:pt x="1" y="265"/>
                  </a:cubicBezTo>
                  <a:lnTo>
                    <a:pt x="1" y="1590"/>
                  </a:lnTo>
                  <a:cubicBezTo>
                    <a:pt x="1" y="1735"/>
                    <a:pt x="121" y="1831"/>
                    <a:pt x="242" y="1831"/>
                  </a:cubicBezTo>
                  <a:lnTo>
                    <a:pt x="3857" y="1831"/>
                  </a:lnTo>
                  <a:lnTo>
                    <a:pt x="3857" y="241"/>
                  </a:lnTo>
                  <a:cubicBezTo>
                    <a:pt x="3857" y="96"/>
                    <a:pt x="3760" y="0"/>
                    <a:pt x="3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6"/>
            <p:cNvSpPr/>
            <p:nvPr/>
          </p:nvSpPr>
          <p:spPr>
            <a:xfrm>
              <a:off x="6211800" y="4526925"/>
              <a:ext cx="218725" cy="177150"/>
            </a:xfrm>
            <a:custGeom>
              <a:avLst/>
              <a:gdLst/>
              <a:ahLst/>
              <a:cxnLst/>
              <a:rect l="l" t="t" r="r" b="b"/>
              <a:pathLst>
                <a:path w="8749" h="7086" extrusionOk="0">
                  <a:moveTo>
                    <a:pt x="4507" y="2314"/>
                  </a:moveTo>
                  <a:cubicBezTo>
                    <a:pt x="4748" y="2314"/>
                    <a:pt x="4917" y="2482"/>
                    <a:pt x="4917" y="2723"/>
                  </a:cubicBezTo>
                  <a:lnTo>
                    <a:pt x="4917" y="4964"/>
                  </a:lnTo>
                  <a:cubicBezTo>
                    <a:pt x="4917" y="5242"/>
                    <a:pt x="4712" y="5380"/>
                    <a:pt x="4504" y="5380"/>
                  </a:cubicBezTo>
                  <a:cubicBezTo>
                    <a:pt x="4296" y="5380"/>
                    <a:pt x="4085" y="5242"/>
                    <a:pt x="4073" y="4964"/>
                  </a:cubicBezTo>
                  <a:lnTo>
                    <a:pt x="4073" y="3157"/>
                  </a:lnTo>
                  <a:lnTo>
                    <a:pt x="3905" y="3157"/>
                  </a:lnTo>
                  <a:cubicBezTo>
                    <a:pt x="3350" y="3133"/>
                    <a:pt x="3350" y="2314"/>
                    <a:pt x="3905" y="2314"/>
                  </a:cubicBezTo>
                  <a:close/>
                  <a:moveTo>
                    <a:pt x="4375" y="0"/>
                  </a:moveTo>
                  <a:cubicBezTo>
                    <a:pt x="4302" y="0"/>
                    <a:pt x="4230" y="24"/>
                    <a:pt x="4170" y="73"/>
                  </a:cubicBezTo>
                  <a:lnTo>
                    <a:pt x="3206" y="892"/>
                  </a:lnTo>
                  <a:cubicBezTo>
                    <a:pt x="3158" y="940"/>
                    <a:pt x="3085" y="964"/>
                    <a:pt x="3013" y="964"/>
                  </a:cubicBezTo>
                  <a:lnTo>
                    <a:pt x="1736" y="940"/>
                  </a:lnTo>
                  <a:cubicBezTo>
                    <a:pt x="1591" y="940"/>
                    <a:pt x="1471" y="1061"/>
                    <a:pt x="1447" y="1205"/>
                  </a:cubicBezTo>
                  <a:lnTo>
                    <a:pt x="1230" y="2458"/>
                  </a:lnTo>
                  <a:cubicBezTo>
                    <a:pt x="1230" y="2531"/>
                    <a:pt x="1182" y="2603"/>
                    <a:pt x="1133" y="2651"/>
                  </a:cubicBezTo>
                  <a:lnTo>
                    <a:pt x="145" y="3446"/>
                  </a:lnTo>
                  <a:cubicBezTo>
                    <a:pt x="25" y="3543"/>
                    <a:pt x="1" y="3711"/>
                    <a:pt x="73" y="3832"/>
                  </a:cubicBezTo>
                  <a:lnTo>
                    <a:pt x="724" y="4940"/>
                  </a:lnTo>
                  <a:cubicBezTo>
                    <a:pt x="748" y="4989"/>
                    <a:pt x="772" y="5061"/>
                    <a:pt x="748" y="5133"/>
                  </a:cubicBezTo>
                  <a:lnTo>
                    <a:pt x="507" y="6386"/>
                  </a:lnTo>
                  <a:cubicBezTo>
                    <a:pt x="483" y="6531"/>
                    <a:pt x="579" y="6675"/>
                    <a:pt x="724" y="6748"/>
                  </a:cubicBezTo>
                  <a:lnTo>
                    <a:pt x="1688" y="7061"/>
                  </a:lnTo>
                  <a:lnTo>
                    <a:pt x="1688" y="6531"/>
                  </a:lnTo>
                  <a:cubicBezTo>
                    <a:pt x="1688" y="6290"/>
                    <a:pt x="1856" y="6097"/>
                    <a:pt x="2097" y="6097"/>
                  </a:cubicBezTo>
                  <a:lnTo>
                    <a:pt x="6628" y="6097"/>
                  </a:lnTo>
                  <a:cubicBezTo>
                    <a:pt x="6869" y="6097"/>
                    <a:pt x="7061" y="6290"/>
                    <a:pt x="7061" y="6531"/>
                  </a:cubicBezTo>
                  <a:lnTo>
                    <a:pt x="7061" y="7085"/>
                  </a:lnTo>
                  <a:lnTo>
                    <a:pt x="8025" y="6748"/>
                  </a:lnTo>
                  <a:cubicBezTo>
                    <a:pt x="8170" y="6675"/>
                    <a:pt x="8242" y="6531"/>
                    <a:pt x="8218" y="6386"/>
                  </a:cubicBezTo>
                  <a:lnTo>
                    <a:pt x="7977" y="5133"/>
                  </a:lnTo>
                  <a:cubicBezTo>
                    <a:pt x="7977" y="5061"/>
                    <a:pt x="7977" y="4989"/>
                    <a:pt x="8025" y="4940"/>
                  </a:cubicBezTo>
                  <a:lnTo>
                    <a:pt x="8676" y="3832"/>
                  </a:lnTo>
                  <a:cubicBezTo>
                    <a:pt x="8748" y="3711"/>
                    <a:pt x="8724" y="3543"/>
                    <a:pt x="8604" y="3446"/>
                  </a:cubicBezTo>
                  <a:lnTo>
                    <a:pt x="7616" y="2651"/>
                  </a:lnTo>
                  <a:cubicBezTo>
                    <a:pt x="7568" y="2603"/>
                    <a:pt x="7519" y="2531"/>
                    <a:pt x="7519" y="2458"/>
                  </a:cubicBezTo>
                  <a:lnTo>
                    <a:pt x="7302" y="1205"/>
                  </a:lnTo>
                  <a:cubicBezTo>
                    <a:pt x="7278" y="1061"/>
                    <a:pt x="7158" y="940"/>
                    <a:pt x="7013" y="940"/>
                  </a:cubicBezTo>
                  <a:lnTo>
                    <a:pt x="5736" y="964"/>
                  </a:lnTo>
                  <a:cubicBezTo>
                    <a:pt x="5664" y="964"/>
                    <a:pt x="5592" y="940"/>
                    <a:pt x="5543" y="892"/>
                  </a:cubicBezTo>
                  <a:lnTo>
                    <a:pt x="4579" y="73"/>
                  </a:lnTo>
                  <a:cubicBezTo>
                    <a:pt x="4519" y="24"/>
                    <a:pt x="4447" y="0"/>
                    <a:pt x="4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66"/>
          <p:cNvGrpSpPr/>
          <p:nvPr/>
        </p:nvGrpSpPr>
        <p:grpSpPr>
          <a:xfrm>
            <a:off x="7559010" y="3337248"/>
            <a:ext cx="460182" cy="454984"/>
            <a:chOff x="6700400" y="4516225"/>
            <a:chExt cx="331950" cy="328200"/>
          </a:xfrm>
        </p:grpSpPr>
        <p:sp>
          <p:nvSpPr>
            <p:cNvPr id="1002" name="Google Shape;1002;p66"/>
            <p:cNvSpPr/>
            <p:nvPr/>
          </p:nvSpPr>
          <p:spPr>
            <a:xfrm>
              <a:off x="6873900" y="4535350"/>
              <a:ext cx="137375" cy="137375"/>
            </a:xfrm>
            <a:custGeom>
              <a:avLst/>
              <a:gdLst/>
              <a:ahLst/>
              <a:cxnLst/>
              <a:rect l="l" t="t" r="r" b="b"/>
              <a:pathLst>
                <a:path w="5495" h="5495" extrusionOk="0">
                  <a:moveTo>
                    <a:pt x="3615" y="1"/>
                  </a:moveTo>
                  <a:lnTo>
                    <a:pt x="3374" y="218"/>
                  </a:lnTo>
                  <a:cubicBezTo>
                    <a:pt x="3061" y="555"/>
                    <a:pt x="2940" y="1013"/>
                    <a:pt x="3012" y="1447"/>
                  </a:cubicBezTo>
                  <a:lnTo>
                    <a:pt x="2940" y="1350"/>
                  </a:lnTo>
                  <a:cubicBezTo>
                    <a:pt x="2687" y="1097"/>
                    <a:pt x="2356" y="971"/>
                    <a:pt x="2021" y="971"/>
                  </a:cubicBezTo>
                  <a:cubicBezTo>
                    <a:pt x="1687" y="971"/>
                    <a:pt x="1350" y="1097"/>
                    <a:pt x="1085" y="1350"/>
                  </a:cubicBezTo>
                  <a:lnTo>
                    <a:pt x="0" y="2459"/>
                  </a:lnTo>
                  <a:lnTo>
                    <a:pt x="627" y="3061"/>
                  </a:lnTo>
                  <a:cubicBezTo>
                    <a:pt x="873" y="2826"/>
                    <a:pt x="1189" y="2712"/>
                    <a:pt x="1506" y="2712"/>
                  </a:cubicBezTo>
                  <a:cubicBezTo>
                    <a:pt x="1839" y="2712"/>
                    <a:pt x="2175" y="2838"/>
                    <a:pt x="2434" y="3085"/>
                  </a:cubicBezTo>
                  <a:cubicBezTo>
                    <a:pt x="2675" y="3326"/>
                    <a:pt x="2796" y="3664"/>
                    <a:pt x="2796" y="4001"/>
                  </a:cubicBezTo>
                  <a:cubicBezTo>
                    <a:pt x="2820" y="4338"/>
                    <a:pt x="2675" y="4652"/>
                    <a:pt x="2458" y="4893"/>
                  </a:cubicBezTo>
                  <a:lnTo>
                    <a:pt x="3061" y="5495"/>
                  </a:lnTo>
                  <a:lnTo>
                    <a:pt x="4145" y="4411"/>
                  </a:lnTo>
                  <a:cubicBezTo>
                    <a:pt x="4651" y="3905"/>
                    <a:pt x="4651" y="3061"/>
                    <a:pt x="4145" y="2555"/>
                  </a:cubicBezTo>
                  <a:lnTo>
                    <a:pt x="4073" y="2483"/>
                  </a:lnTo>
                  <a:lnTo>
                    <a:pt x="4073" y="2483"/>
                  </a:lnTo>
                  <a:cubicBezTo>
                    <a:pt x="4164" y="2504"/>
                    <a:pt x="4258" y="2515"/>
                    <a:pt x="4354" y="2515"/>
                  </a:cubicBezTo>
                  <a:cubicBezTo>
                    <a:pt x="4688" y="2515"/>
                    <a:pt x="5034" y="2384"/>
                    <a:pt x="5278" y="2121"/>
                  </a:cubicBezTo>
                  <a:lnTo>
                    <a:pt x="5494" y="1904"/>
                  </a:lnTo>
                  <a:lnTo>
                    <a:pt x="3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p:nvPr/>
          </p:nvSpPr>
          <p:spPr>
            <a:xfrm>
              <a:off x="6806425" y="4620000"/>
              <a:ext cx="121700" cy="119900"/>
            </a:xfrm>
            <a:custGeom>
              <a:avLst/>
              <a:gdLst/>
              <a:ahLst/>
              <a:cxnLst/>
              <a:rect l="l" t="t" r="r" b="b"/>
              <a:pathLst>
                <a:path w="4868" h="4796" extrusionOk="0">
                  <a:moveTo>
                    <a:pt x="2419" y="0"/>
                  </a:moveTo>
                  <a:cubicBezTo>
                    <a:pt x="2386" y="0"/>
                    <a:pt x="2350" y="13"/>
                    <a:pt x="2314" y="37"/>
                  </a:cubicBezTo>
                  <a:lnTo>
                    <a:pt x="1735" y="615"/>
                  </a:lnTo>
                  <a:cubicBezTo>
                    <a:pt x="1664" y="704"/>
                    <a:pt x="1553" y="754"/>
                    <a:pt x="1441" y="754"/>
                  </a:cubicBezTo>
                  <a:cubicBezTo>
                    <a:pt x="1402" y="754"/>
                    <a:pt x="1363" y="748"/>
                    <a:pt x="1326" y="735"/>
                  </a:cubicBezTo>
                  <a:cubicBezTo>
                    <a:pt x="1181" y="687"/>
                    <a:pt x="1085" y="567"/>
                    <a:pt x="1036" y="422"/>
                  </a:cubicBezTo>
                  <a:cubicBezTo>
                    <a:pt x="988" y="205"/>
                    <a:pt x="795" y="37"/>
                    <a:pt x="603" y="37"/>
                  </a:cubicBezTo>
                  <a:lnTo>
                    <a:pt x="579" y="37"/>
                  </a:lnTo>
                  <a:cubicBezTo>
                    <a:pt x="482" y="37"/>
                    <a:pt x="362" y="85"/>
                    <a:pt x="289" y="181"/>
                  </a:cubicBezTo>
                  <a:cubicBezTo>
                    <a:pt x="97" y="350"/>
                    <a:pt x="121" y="639"/>
                    <a:pt x="289" y="808"/>
                  </a:cubicBezTo>
                  <a:cubicBezTo>
                    <a:pt x="362" y="880"/>
                    <a:pt x="434" y="928"/>
                    <a:pt x="506" y="928"/>
                  </a:cubicBezTo>
                  <a:cubicBezTo>
                    <a:pt x="627" y="952"/>
                    <a:pt x="699" y="1001"/>
                    <a:pt x="771" y="1097"/>
                  </a:cubicBezTo>
                  <a:cubicBezTo>
                    <a:pt x="892" y="1266"/>
                    <a:pt x="868" y="1507"/>
                    <a:pt x="723" y="1651"/>
                  </a:cubicBezTo>
                  <a:lnTo>
                    <a:pt x="73" y="2302"/>
                  </a:lnTo>
                  <a:cubicBezTo>
                    <a:pt x="24" y="2350"/>
                    <a:pt x="24" y="2446"/>
                    <a:pt x="73" y="2495"/>
                  </a:cubicBezTo>
                  <a:lnTo>
                    <a:pt x="747" y="3169"/>
                  </a:lnTo>
                  <a:cubicBezTo>
                    <a:pt x="820" y="3266"/>
                    <a:pt x="868" y="3386"/>
                    <a:pt x="868" y="3507"/>
                  </a:cubicBezTo>
                  <a:cubicBezTo>
                    <a:pt x="844" y="3724"/>
                    <a:pt x="675" y="3868"/>
                    <a:pt x="458" y="3868"/>
                  </a:cubicBezTo>
                  <a:cubicBezTo>
                    <a:pt x="362" y="3892"/>
                    <a:pt x="265" y="3940"/>
                    <a:pt x="169" y="4013"/>
                  </a:cubicBezTo>
                  <a:cubicBezTo>
                    <a:pt x="0" y="4181"/>
                    <a:pt x="0" y="4471"/>
                    <a:pt x="193" y="4639"/>
                  </a:cubicBezTo>
                  <a:cubicBezTo>
                    <a:pt x="280" y="4739"/>
                    <a:pt x="400" y="4787"/>
                    <a:pt x="518" y="4787"/>
                  </a:cubicBezTo>
                  <a:cubicBezTo>
                    <a:pt x="628" y="4787"/>
                    <a:pt x="738" y="4745"/>
                    <a:pt x="820" y="4663"/>
                  </a:cubicBezTo>
                  <a:cubicBezTo>
                    <a:pt x="916" y="4567"/>
                    <a:pt x="940" y="4471"/>
                    <a:pt x="964" y="4374"/>
                  </a:cubicBezTo>
                  <a:cubicBezTo>
                    <a:pt x="964" y="4205"/>
                    <a:pt x="1061" y="4061"/>
                    <a:pt x="1229" y="3989"/>
                  </a:cubicBezTo>
                  <a:cubicBezTo>
                    <a:pt x="1275" y="3973"/>
                    <a:pt x="1323" y="3965"/>
                    <a:pt x="1372" y="3965"/>
                  </a:cubicBezTo>
                  <a:cubicBezTo>
                    <a:pt x="1476" y="3965"/>
                    <a:pt x="1581" y="4003"/>
                    <a:pt x="1663" y="4085"/>
                  </a:cubicBezTo>
                  <a:lnTo>
                    <a:pt x="2338" y="4760"/>
                  </a:lnTo>
                  <a:cubicBezTo>
                    <a:pt x="2362" y="4784"/>
                    <a:pt x="2398" y="4796"/>
                    <a:pt x="2434" y="4796"/>
                  </a:cubicBezTo>
                  <a:cubicBezTo>
                    <a:pt x="2470" y="4796"/>
                    <a:pt x="2506" y="4784"/>
                    <a:pt x="2531" y="4760"/>
                  </a:cubicBezTo>
                  <a:lnTo>
                    <a:pt x="3181" y="4133"/>
                  </a:lnTo>
                  <a:cubicBezTo>
                    <a:pt x="3253" y="4037"/>
                    <a:pt x="3350" y="3989"/>
                    <a:pt x="3446" y="3989"/>
                  </a:cubicBezTo>
                  <a:cubicBezTo>
                    <a:pt x="3663" y="3989"/>
                    <a:pt x="3832" y="4133"/>
                    <a:pt x="3880" y="4302"/>
                  </a:cubicBezTo>
                  <a:cubicBezTo>
                    <a:pt x="3928" y="4524"/>
                    <a:pt x="4132" y="4663"/>
                    <a:pt x="4335" y="4663"/>
                  </a:cubicBezTo>
                  <a:cubicBezTo>
                    <a:pt x="4440" y="4663"/>
                    <a:pt x="4545" y="4625"/>
                    <a:pt x="4627" y="4543"/>
                  </a:cubicBezTo>
                  <a:cubicBezTo>
                    <a:pt x="4868" y="4302"/>
                    <a:pt x="4748" y="3868"/>
                    <a:pt x="4410" y="3772"/>
                  </a:cubicBezTo>
                  <a:cubicBezTo>
                    <a:pt x="4097" y="3699"/>
                    <a:pt x="4000" y="3290"/>
                    <a:pt x="4217" y="3073"/>
                  </a:cubicBezTo>
                  <a:lnTo>
                    <a:pt x="4796" y="2519"/>
                  </a:lnTo>
                  <a:cubicBezTo>
                    <a:pt x="4844" y="2446"/>
                    <a:pt x="4844" y="2374"/>
                    <a:pt x="4796" y="2326"/>
                  </a:cubicBezTo>
                  <a:lnTo>
                    <a:pt x="4193" y="1723"/>
                  </a:lnTo>
                  <a:cubicBezTo>
                    <a:pt x="4121" y="1651"/>
                    <a:pt x="4073" y="1555"/>
                    <a:pt x="4073" y="1458"/>
                  </a:cubicBezTo>
                  <a:cubicBezTo>
                    <a:pt x="4073" y="1266"/>
                    <a:pt x="4193" y="1097"/>
                    <a:pt x="4362" y="1049"/>
                  </a:cubicBezTo>
                  <a:cubicBezTo>
                    <a:pt x="4555" y="976"/>
                    <a:pt x="4675" y="808"/>
                    <a:pt x="4675" y="615"/>
                  </a:cubicBezTo>
                  <a:cubicBezTo>
                    <a:pt x="4675" y="494"/>
                    <a:pt x="4627" y="374"/>
                    <a:pt x="4531" y="302"/>
                  </a:cubicBezTo>
                  <a:cubicBezTo>
                    <a:pt x="4435" y="206"/>
                    <a:pt x="4312" y="157"/>
                    <a:pt x="4191" y="157"/>
                  </a:cubicBezTo>
                  <a:cubicBezTo>
                    <a:pt x="4037" y="157"/>
                    <a:pt x="3889" y="236"/>
                    <a:pt x="3808" y="398"/>
                  </a:cubicBezTo>
                  <a:cubicBezTo>
                    <a:pt x="3808" y="422"/>
                    <a:pt x="3808" y="446"/>
                    <a:pt x="3784" y="446"/>
                  </a:cubicBezTo>
                  <a:cubicBezTo>
                    <a:pt x="3759" y="591"/>
                    <a:pt x="3639" y="711"/>
                    <a:pt x="3494" y="735"/>
                  </a:cubicBezTo>
                  <a:cubicBezTo>
                    <a:pt x="3456" y="748"/>
                    <a:pt x="3417" y="754"/>
                    <a:pt x="3379" y="754"/>
                  </a:cubicBezTo>
                  <a:cubicBezTo>
                    <a:pt x="3276" y="754"/>
                    <a:pt x="3179" y="710"/>
                    <a:pt x="3109" y="639"/>
                  </a:cubicBezTo>
                  <a:lnTo>
                    <a:pt x="2506" y="37"/>
                  </a:lnTo>
                  <a:cubicBezTo>
                    <a:pt x="2482" y="13"/>
                    <a:pt x="2452" y="0"/>
                    <a:pt x="2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6"/>
            <p:cNvSpPr/>
            <p:nvPr/>
          </p:nvSpPr>
          <p:spPr>
            <a:xfrm>
              <a:off x="6714850" y="4545000"/>
              <a:ext cx="144600" cy="127725"/>
            </a:xfrm>
            <a:custGeom>
              <a:avLst/>
              <a:gdLst/>
              <a:ahLst/>
              <a:cxnLst/>
              <a:rect l="l" t="t" r="r" b="b"/>
              <a:pathLst>
                <a:path w="5784" h="5109" extrusionOk="0">
                  <a:moveTo>
                    <a:pt x="2531" y="0"/>
                  </a:moveTo>
                  <a:cubicBezTo>
                    <a:pt x="2507" y="24"/>
                    <a:pt x="2482" y="49"/>
                    <a:pt x="2434" y="49"/>
                  </a:cubicBezTo>
                  <a:lnTo>
                    <a:pt x="0" y="1229"/>
                  </a:lnTo>
                  <a:lnTo>
                    <a:pt x="506" y="1735"/>
                  </a:lnTo>
                  <a:cubicBezTo>
                    <a:pt x="769" y="1998"/>
                    <a:pt x="1119" y="2129"/>
                    <a:pt x="1465" y="2129"/>
                  </a:cubicBezTo>
                  <a:cubicBezTo>
                    <a:pt x="1564" y="2129"/>
                    <a:pt x="1663" y="2118"/>
                    <a:pt x="1760" y="2097"/>
                  </a:cubicBezTo>
                  <a:lnTo>
                    <a:pt x="1760" y="2097"/>
                  </a:lnTo>
                  <a:lnTo>
                    <a:pt x="1663" y="2169"/>
                  </a:lnTo>
                  <a:cubicBezTo>
                    <a:pt x="1157" y="2675"/>
                    <a:pt x="1157" y="3519"/>
                    <a:pt x="1663" y="4025"/>
                  </a:cubicBezTo>
                  <a:lnTo>
                    <a:pt x="2748" y="5109"/>
                  </a:lnTo>
                  <a:lnTo>
                    <a:pt x="3398" y="4458"/>
                  </a:lnTo>
                  <a:cubicBezTo>
                    <a:pt x="3398" y="4434"/>
                    <a:pt x="3374" y="4410"/>
                    <a:pt x="3350" y="4410"/>
                  </a:cubicBezTo>
                  <a:cubicBezTo>
                    <a:pt x="2555" y="3591"/>
                    <a:pt x="3133" y="2217"/>
                    <a:pt x="4266" y="2217"/>
                  </a:cubicBezTo>
                  <a:cubicBezTo>
                    <a:pt x="4603" y="2217"/>
                    <a:pt x="4916" y="2362"/>
                    <a:pt x="5157" y="2603"/>
                  </a:cubicBezTo>
                  <a:cubicBezTo>
                    <a:pt x="5181" y="2603"/>
                    <a:pt x="5206" y="2627"/>
                    <a:pt x="5206" y="2651"/>
                  </a:cubicBezTo>
                  <a:lnTo>
                    <a:pt x="5784" y="2073"/>
                  </a:lnTo>
                  <a:lnTo>
                    <a:pt x="4699" y="988"/>
                  </a:lnTo>
                  <a:cubicBezTo>
                    <a:pt x="4446" y="735"/>
                    <a:pt x="4115" y="609"/>
                    <a:pt x="3784" y="609"/>
                  </a:cubicBezTo>
                  <a:cubicBezTo>
                    <a:pt x="3452" y="609"/>
                    <a:pt x="3121" y="735"/>
                    <a:pt x="2868" y="988"/>
                  </a:cubicBezTo>
                  <a:lnTo>
                    <a:pt x="2772" y="1085"/>
                  </a:lnTo>
                  <a:cubicBezTo>
                    <a:pt x="2844" y="699"/>
                    <a:pt x="2772" y="314"/>
                    <a:pt x="2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6"/>
            <p:cNvSpPr/>
            <p:nvPr/>
          </p:nvSpPr>
          <p:spPr>
            <a:xfrm>
              <a:off x="6979325" y="4516650"/>
              <a:ext cx="53025" cy="51275"/>
            </a:xfrm>
            <a:custGeom>
              <a:avLst/>
              <a:gdLst/>
              <a:ahLst/>
              <a:cxnLst/>
              <a:rect l="l" t="t" r="r" b="b"/>
              <a:pathLst>
                <a:path w="2121" h="2051" extrusionOk="0">
                  <a:moveTo>
                    <a:pt x="561" y="0"/>
                  </a:moveTo>
                  <a:cubicBezTo>
                    <a:pt x="363" y="0"/>
                    <a:pt x="166" y="56"/>
                    <a:pt x="0" y="170"/>
                  </a:cubicBezTo>
                  <a:lnTo>
                    <a:pt x="1856" y="2050"/>
                  </a:lnTo>
                  <a:cubicBezTo>
                    <a:pt x="2121" y="1664"/>
                    <a:pt x="2097" y="1110"/>
                    <a:pt x="1735" y="773"/>
                  </a:cubicBezTo>
                  <a:lnTo>
                    <a:pt x="1277" y="291"/>
                  </a:lnTo>
                  <a:cubicBezTo>
                    <a:pt x="1085" y="99"/>
                    <a:pt x="823" y="0"/>
                    <a:pt x="5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6"/>
            <p:cNvSpPr/>
            <p:nvPr/>
          </p:nvSpPr>
          <p:spPr>
            <a:xfrm>
              <a:off x="6874500" y="4687775"/>
              <a:ext cx="145200" cy="136775"/>
            </a:xfrm>
            <a:custGeom>
              <a:avLst/>
              <a:gdLst/>
              <a:ahLst/>
              <a:cxnLst/>
              <a:rect l="l" t="t" r="r" b="b"/>
              <a:pathLst>
                <a:path w="5808" h="5471" extrusionOk="0">
                  <a:moveTo>
                    <a:pt x="3037" y="0"/>
                  </a:moveTo>
                  <a:lnTo>
                    <a:pt x="2458" y="579"/>
                  </a:lnTo>
                  <a:lnTo>
                    <a:pt x="2482" y="579"/>
                  </a:lnTo>
                  <a:cubicBezTo>
                    <a:pt x="2988" y="1085"/>
                    <a:pt x="2988" y="1904"/>
                    <a:pt x="2506" y="2410"/>
                  </a:cubicBezTo>
                  <a:cubicBezTo>
                    <a:pt x="2262" y="2654"/>
                    <a:pt x="1939" y="2775"/>
                    <a:pt x="1614" y="2775"/>
                  </a:cubicBezTo>
                  <a:cubicBezTo>
                    <a:pt x="1265" y="2775"/>
                    <a:pt x="913" y="2636"/>
                    <a:pt x="651" y="2362"/>
                  </a:cubicBezTo>
                  <a:lnTo>
                    <a:pt x="0" y="3037"/>
                  </a:lnTo>
                  <a:lnTo>
                    <a:pt x="1133" y="4145"/>
                  </a:lnTo>
                  <a:cubicBezTo>
                    <a:pt x="1386" y="4410"/>
                    <a:pt x="1717" y="4543"/>
                    <a:pt x="2052" y="4543"/>
                  </a:cubicBezTo>
                  <a:cubicBezTo>
                    <a:pt x="2386" y="4543"/>
                    <a:pt x="2723" y="4410"/>
                    <a:pt x="2988" y="4145"/>
                  </a:cubicBezTo>
                  <a:lnTo>
                    <a:pt x="3013" y="4121"/>
                  </a:lnTo>
                  <a:lnTo>
                    <a:pt x="3013" y="4121"/>
                  </a:lnTo>
                  <a:cubicBezTo>
                    <a:pt x="2964" y="4531"/>
                    <a:pt x="3085" y="4965"/>
                    <a:pt x="3374" y="5254"/>
                  </a:cubicBezTo>
                  <a:lnTo>
                    <a:pt x="3615" y="5471"/>
                  </a:lnTo>
                  <a:cubicBezTo>
                    <a:pt x="3784" y="5157"/>
                    <a:pt x="4362" y="4410"/>
                    <a:pt x="5808" y="3904"/>
                  </a:cubicBezTo>
                  <a:lnTo>
                    <a:pt x="5278" y="3374"/>
                  </a:lnTo>
                  <a:cubicBezTo>
                    <a:pt x="5009" y="3105"/>
                    <a:pt x="4669" y="2978"/>
                    <a:pt x="4319" y="2978"/>
                  </a:cubicBezTo>
                  <a:cubicBezTo>
                    <a:pt x="4261" y="2978"/>
                    <a:pt x="4203" y="2982"/>
                    <a:pt x="4145" y="2989"/>
                  </a:cubicBezTo>
                  <a:lnTo>
                    <a:pt x="4169" y="2964"/>
                  </a:lnTo>
                  <a:cubicBezTo>
                    <a:pt x="4675" y="2458"/>
                    <a:pt x="4675" y="1639"/>
                    <a:pt x="4169" y="1133"/>
                  </a:cubicBezTo>
                  <a:lnTo>
                    <a:pt x="3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6"/>
            <p:cNvSpPr/>
            <p:nvPr/>
          </p:nvSpPr>
          <p:spPr>
            <a:xfrm>
              <a:off x="6721475" y="4687175"/>
              <a:ext cx="138575" cy="138575"/>
            </a:xfrm>
            <a:custGeom>
              <a:avLst/>
              <a:gdLst/>
              <a:ahLst/>
              <a:cxnLst/>
              <a:rect l="l" t="t" r="r" b="b"/>
              <a:pathLst>
                <a:path w="5543" h="5543" extrusionOk="0">
                  <a:moveTo>
                    <a:pt x="2483" y="0"/>
                  </a:moveTo>
                  <a:lnTo>
                    <a:pt x="1398" y="1085"/>
                  </a:lnTo>
                  <a:cubicBezTo>
                    <a:pt x="892" y="1615"/>
                    <a:pt x="892" y="2434"/>
                    <a:pt x="1398" y="2940"/>
                  </a:cubicBezTo>
                  <a:lnTo>
                    <a:pt x="1543" y="3061"/>
                  </a:lnTo>
                  <a:cubicBezTo>
                    <a:pt x="1428" y="3031"/>
                    <a:pt x="1311" y="3016"/>
                    <a:pt x="1193" y="3016"/>
                  </a:cubicBezTo>
                  <a:cubicBezTo>
                    <a:pt x="841" y="3016"/>
                    <a:pt x="488" y="3151"/>
                    <a:pt x="217" y="3422"/>
                  </a:cubicBezTo>
                  <a:lnTo>
                    <a:pt x="0" y="3639"/>
                  </a:lnTo>
                  <a:lnTo>
                    <a:pt x="1904" y="5543"/>
                  </a:lnTo>
                  <a:lnTo>
                    <a:pt x="2121" y="5326"/>
                  </a:lnTo>
                  <a:cubicBezTo>
                    <a:pt x="2483" y="4964"/>
                    <a:pt x="2579" y="4458"/>
                    <a:pt x="2458" y="4001"/>
                  </a:cubicBezTo>
                  <a:lnTo>
                    <a:pt x="2458" y="4001"/>
                  </a:lnTo>
                  <a:lnTo>
                    <a:pt x="2603" y="4145"/>
                  </a:lnTo>
                  <a:cubicBezTo>
                    <a:pt x="2856" y="4398"/>
                    <a:pt x="3187" y="4525"/>
                    <a:pt x="3519" y="4525"/>
                  </a:cubicBezTo>
                  <a:cubicBezTo>
                    <a:pt x="3850" y="4525"/>
                    <a:pt x="4181" y="4398"/>
                    <a:pt x="4434" y="4145"/>
                  </a:cubicBezTo>
                  <a:lnTo>
                    <a:pt x="5543" y="3061"/>
                  </a:lnTo>
                  <a:lnTo>
                    <a:pt x="4916" y="2434"/>
                  </a:lnTo>
                  <a:cubicBezTo>
                    <a:pt x="4892" y="2482"/>
                    <a:pt x="4844" y="2506"/>
                    <a:pt x="4820" y="2555"/>
                  </a:cubicBezTo>
                  <a:cubicBezTo>
                    <a:pt x="4579" y="2796"/>
                    <a:pt x="4242" y="2916"/>
                    <a:pt x="3904" y="2916"/>
                  </a:cubicBezTo>
                  <a:cubicBezTo>
                    <a:pt x="3567" y="2916"/>
                    <a:pt x="3230" y="2796"/>
                    <a:pt x="2989" y="2555"/>
                  </a:cubicBezTo>
                  <a:cubicBezTo>
                    <a:pt x="2458" y="2000"/>
                    <a:pt x="2507" y="1085"/>
                    <a:pt x="3109" y="627"/>
                  </a:cubicBezTo>
                  <a:lnTo>
                    <a:pt x="2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6"/>
            <p:cNvSpPr/>
            <p:nvPr/>
          </p:nvSpPr>
          <p:spPr>
            <a:xfrm>
              <a:off x="6702200" y="4516225"/>
              <a:ext cx="61475" cy="41450"/>
            </a:xfrm>
            <a:custGeom>
              <a:avLst/>
              <a:gdLst/>
              <a:ahLst/>
              <a:cxnLst/>
              <a:rect l="l" t="t" r="r" b="b"/>
              <a:pathLst>
                <a:path w="2459" h="1658" extrusionOk="0">
                  <a:moveTo>
                    <a:pt x="1519" y="1"/>
                  </a:moveTo>
                  <a:cubicBezTo>
                    <a:pt x="1259" y="1"/>
                    <a:pt x="1000" y="103"/>
                    <a:pt x="796" y="308"/>
                  </a:cubicBezTo>
                  <a:lnTo>
                    <a:pt x="338" y="766"/>
                  </a:lnTo>
                  <a:cubicBezTo>
                    <a:pt x="97" y="1007"/>
                    <a:pt x="0" y="1344"/>
                    <a:pt x="49" y="1657"/>
                  </a:cubicBezTo>
                  <a:lnTo>
                    <a:pt x="2458" y="525"/>
                  </a:lnTo>
                  <a:lnTo>
                    <a:pt x="2241" y="308"/>
                  </a:lnTo>
                  <a:cubicBezTo>
                    <a:pt x="2037" y="103"/>
                    <a:pt x="1778" y="1"/>
                    <a:pt x="1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6"/>
            <p:cNvSpPr/>
            <p:nvPr/>
          </p:nvSpPr>
          <p:spPr>
            <a:xfrm>
              <a:off x="6979925" y="4803450"/>
              <a:ext cx="51225" cy="40375"/>
            </a:xfrm>
            <a:custGeom>
              <a:avLst/>
              <a:gdLst/>
              <a:ahLst/>
              <a:cxnLst/>
              <a:rect l="l" t="t" r="r" b="b"/>
              <a:pathLst>
                <a:path w="2049" h="1615" extrusionOk="0">
                  <a:moveTo>
                    <a:pt x="2025" y="0"/>
                  </a:moveTo>
                  <a:lnTo>
                    <a:pt x="2025" y="0"/>
                  </a:lnTo>
                  <a:cubicBezTo>
                    <a:pt x="434" y="506"/>
                    <a:pt x="97" y="1301"/>
                    <a:pt x="73" y="1326"/>
                  </a:cubicBezTo>
                  <a:cubicBezTo>
                    <a:pt x="73" y="1374"/>
                    <a:pt x="49" y="1398"/>
                    <a:pt x="0" y="1446"/>
                  </a:cubicBezTo>
                  <a:cubicBezTo>
                    <a:pt x="164" y="1558"/>
                    <a:pt x="353" y="1614"/>
                    <a:pt x="544" y="1614"/>
                  </a:cubicBezTo>
                  <a:cubicBezTo>
                    <a:pt x="804" y="1614"/>
                    <a:pt x="1069" y="1510"/>
                    <a:pt x="1278" y="1301"/>
                  </a:cubicBezTo>
                  <a:lnTo>
                    <a:pt x="1735" y="844"/>
                  </a:lnTo>
                  <a:cubicBezTo>
                    <a:pt x="1952" y="627"/>
                    <a:pt x="2049" y="313"/>
                    <a:pt x="2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6"/>
            <p:cNvSpPr/>
            <p:nvPr/>
          </p:nvSpPr>
          <p:spPr>
            <a:xfrm>
              <a:off x="6700400" y="4793200"/>
              <a:ext cx="53625" cy="51225"/>
            </a:xfrm>
            <a:custGeom>
              <a:avLst/>
              <a:gdLst/>
              <a:ahLst/>
              <a:cxnLst/>
              <a:rect l="l" t="t" r="r" b="b"/>
              <a:pathLst>
                <a:path w="2145" h="2049" extrusionOk="0">
                  <a:moveTo>
                    <a:pt x="265" y="1"/>
                  </a:moveTo>
                  <a:lnTo>
                    <a:pt x="265" y="1"/>
                  </a:lnTo>
                  <a:cubicBezTo>
                    <a:pt x="0" y="386"/>
                    <a:pt x="48" y="940"/>
                    <a:pt x="410" y="1278"/>
                  </a:cubicBezTo>
                  <a:lnTo>
                    <a:pt x="868" y="1736"/>
                  </a:lnTo>
                  <a:cubicBezTo>
                    <a:pt x="1062" y="1944"/>
                    <a:pt x="1329" y="2048"/>
                    <a:pt x="1594" y="2048"/>
                  </a:cubicBezTo>
                  <a:cubicBezTo>
                    <a:pt x="1788" y="2048"/>
                    <a:pt x="1982" y="1992"/>
                    <a:pt x="2145" y="1880"/>
                  </a:cubicBezTo>
                  <a:lnTo>
                    <a:pt x="2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6"/>
          <p:cNvGrpSpPr/>
          <p:nvPr/>
        </p:nvGrpSpPr>
        <p:grpSpPr>
          <a:xfrm>
            <a:off x="1122763" y="3925331"/>
            <a:ext cx="464281" cy="455896"/>
            <a:chOff x="1122763" y="3925331"/>
            <a:chExt cx="464281" cy="455896"/>
          </a:xfrm>
        </p:grpSpPr>
        <p:sp>
          <p:nvSpPr>
            <p:cNvPr id="1012" name="Google Shape;1012;p66"/>
            <p:cNvSpPr/>
            <p:nvPr/>
          </p:nvSpPr>
          <p:spPr>
            <a:xfrm>
              <a:off x="1242596" y="4268069"/>
              <a:ext cx="98900" cy="113158"/>
            </a:xfrm>
            <a:custGeom>
              <a:avLst/>
              <a:gdLst/>
              <a:ahLst/>
              <a:cxnLst/>
              <a:rect l="l" t="t" r="r" b="b"/>
              <a:pathLst>
                <a:path w="2844" h="3254" extrusionOk="0">
                  <a:moveTo>
                    <a:pt x="506" y="0"/>
                  </a:moveTo>
                  <a:cubicBezTo>
                    <a:pt x="217" y="0"/>
                    <a:pt x="0" y="241"/>
                    <a:pt x="0" y="531"/>
                  </a:cubicBezTo>
                  <a:lnTo>
                    <a:pt x="0" y="2723"/>
                  </a:lnTo>
                  <a:cubicBezTo>
                    <a:pt x="0" y="3013"/>
                    <a:pt x="217" y="3254"/>
                    <a:pt x="506" y="3254"/>
                  </a:cubicBezTo>
                  <a:lnTo>
                    <a:pt x="2844" y="3254"/>
                  </a:lnTo>
                  <a:lnTo>
                    <a:pt x="2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6"/>
            <p:cNvSpPr/>
            <p:nvPr/>
          </p:nvSpPr>
          <p:spPr>
            <a:xfrm>
              <a:off x="1369975" y="4268069"/>
              <a:ext cx="98900" cy="113158"/>
            </a:xfrm>
            <a:custGeom>
              <a:avLst/>
              <a:gdLst/>
              <a:ahLst/>
              <a:cxnLst/>
              <a:rect l="l" t="t" r="r" b="b"/>
              <a:pathLst>
                <a:path w="2844" h="3254" extrusionOk="0">
                  <a:moveTo>
                    <a:pt x="0" y="0"/>
                  </a:moveTo>
                  <a:lnTo>
                    <a:pt x="0" y="3254"/>
                  </a:lnTo>
                  <a:lnTo>
                    <a:pt x="2338" y="3254"/>
                  </a:lnTo>
                  <a:cubicBezTo>
                    <a:pt x="2627" y="3254"/>
                    <a:pt x="2844" y="3013"/>
                    <a:pt x="2844" y="2723"/>
                  </a:cubicBezTo>
                  <a:lnTo>
                    <a:pt x="2844" y="531"/>
                  </a:lnTo>
                  <a:cubicBezTo>
                    <a:pt x="2844" y="241"/>
                    <a:pt x="2627" y="0"/>
                    <a:pt x="2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6"/>
            <p:cNvSpPr/>
            <p:nvPr/>
          </p:nvSpPr>
          <p:spPr>
            <a:xfrm>
              <a:off x="1239257" y="4153278"/>
              <a:ext cx="195262" cy="59535"/>
            </a:xfrm>
            <a:custGeom>
              <a:avLst/>
              <a:gdLst/>
              <a:ahLst/>
              <a:cxnLst/>
              <a:rect l="l" t="t" r="r" b="b"/>
              <a:pathLst>
                <a:path w="5615" h="1712" extrusionOk="0">
                  <a:moveTo>
                    <a:pt x="0" y="0"/>
                  </a:moveTo>
                  <a:lnTo>
                    <a:pt x="0" y="1711"/>
                  </a:lnTo>
                  <a:lnTo>
                    <a:pt x="5615" y="1711"/>
                  </a:lnTo>
                  <a:lnTo>
                    <a:pt x="5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6"/>
            <p:cNvSpPr/>
            <p:nvPr/>
          </p:nvSpPr>
          <p:spPr>
            <a:xfrm>
              <a:off x="1461293" y="4153278"/>
              <a:ext cx="125746" cy="59535"/>
            </a:xfrm>
            <a:custGeom>
              <a:avLst/>
              <a:gdLst/>
              <a:ahLst/>
              <a:cxnLst/>
              <a:rect l="l" t="t" r="r" b="b"/>
              <a:pathLst>
                <a:path w="3616" h="1712" extrusionOk="0">
                  <a:moveTo>
                    <a:pt x="1" y="0"/>
                  </a:moveTo>
                  <a:lnTo>
                    <a:pt x="1" y="1711"/>
                  </a:lnTo>
                  <a:lnTo>
                    <a:pt x="1013" y="1711"/>
                  </a:lnTo>
                  <a:cubicBezTo>
                    <a:pt x="1423" y="1711"/>
                    <a:pt x="1856" y="1591"/>
                    <a:pt x="2218" y="1374"/>
                  </a:cubicBezTo>
                  <a:lnTo>
                    <a:pt x="2459" y="1229"/>
                  </a:lnTo>
                  <a:lnTo>
                    <a:pt x="3110" y="1229"/>
                  </a:lnTo>
                  <a:cubicBezTo>
                    <a:pt x="3616" y="1205"/>
                    <a:pt x="3616" y="482"/>
                    <a:pt x="3110" y="458"/>
                  </a:cubicBezTo>
                  <a:lnTo>
                    <a:pt x="2435" y="458"/>
                  </a:lnTo>
                  <a:lnTo>
                    <a:pt x="2242" y="337"/>
                  </a:lnTo>
                  <a:cubicBezTo>
                    <a:pt x="1856" y="121"/>
                    <a:pt x="1423" y="0"/>
                    <a:pt x="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6"/>
            <p:cNvSpPr/>
            <p:nvPr/>
          </p:nvSpPr>
          <p:spPr>
            <a:xfrm>
              <a:off x="1122763" y="4153278"/>
              <a:ext cx="89685" cy="59535"/>
            </a:xfrm>
            <a:custGeom>
              <a:avLst/>
              <a:gdLst/>
              <a:ahLst/>
              <a:cxnLst/>
              <a:rect l="l" t="t" r="r" b="b"/>
              <a:pathLst>
                <a:path w="2579" h="1712" extrusionOk="0">
                  <a:moveTo>
                    <a:pt x="1350" y="0"/>
                  </a:moveTo>
                  <a:cubicBezTo>
                    <a:pt x="1254" y="0"/>
                    <a:pt x="1181" y="72"/>
                    <a:pt x="1181" y="169"/>
                  </a:cubicBezTo>
                  <a:lnTo>
                    <a:pt x="1181" y="458"/>
                  </a:lnTo>
                  <a:lnTo>
                    <a:pt x="507" y="458"/>
                  </a:lnTo>
                  <a:cubicBezTo>
                    <a:pt x="0" y="482"/>
                    <a:pt x="0" y="1205"/>
                    <a:pt x="507" y="1229"/>
                  </a:cubicBezTo>
                  <a:lnTo>
                    <a:pt x="1181" y="1229"/>
                  </a:lnTo>
                  <a:lnTo>
                    <a:pt x="1181" y="1542"/>
                  </a:lnTo>
                  <a:cubicBezTo>
                    <a:pt x="1181" y="1639"/>
                    <a:pt x="1254" y="1711"/>
                    <a:pt x="1350" y="1711"/>
                  </a:cubicBezTo>
                  <a:lnTo>
                    <a:pt x="2579" y="1711"/>
                  </a:lnTo>
                  <a:lnTo>
                    <a:pt x="25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6"/>
            <p:cNvSpPr/>
            <p:nvPr/>
          </p:nvSpPr>
          <p:spPr>
            <a:xfrm>
              <a:off x="1122763" y="3925331"/>
              <a:ext cx="464281" cy="172658"/>
            </a:xfrm>
            <a:custGeom>
              <a:avLst/>
              <a:gdLst/>
              <a:ahLst/>
              <a:cxnLst/>
              <a:rect l="l" t="t" r="r" b="b"/>
              <a:pathLst>
                <a:path w="13351" h="4965" extrusionOk="0">
                  <a:moveTo>
                    <a:pt x="5312" y="1844"/>
                  </a:moveTo>
                  <a:cubicBezTo>
                    <a:pt x="5381" y="1844"/>
                    <a:pt x="5453" y="1863"/>
                    <a:pt x="5519" y="1904"/>
                  </a:cubicBezTo>
                  <a:lnTo>
                    <a:pt x="5663" y="2001"/>
                  </a:lnTo>
                  <a:lnTo>
                    <a:pt x="5663" y="2410"/>
                  </a:lnTo>
                  <a:cubicBezTo>
                    <a:pt x="5663" y="2579"/>
                    <a:pt x="5663" y="2724"/>
                    <a:pt x="5615" y="2844"/>
                  </a:cubicBezTo>
                  <a:lnTo>
                    <a:pt x="5109" y="2555"/>
                  </a:lnTo>
                  <a:cubicBezTo>
                    <a:pt x="4940" y="2459"/>
                    <a:pt x="4868" y="2218"/>
                    <a:pt x="4989" y="2025"/>
                  </a:cubicBezTo>
                  <a:cubicBezTo>
                    <a:pt x="5052" y="1914"/>
                    <a:pt x="5178" y="1844"/>
                    <a:pt x="5312" y="1844"/>
                  </a:cubicBezTo>
                  <a:close/>
                  <a:moveTo>
                    <a:pt x="8133" y="1850"/>
                  </a:moveTo>
                  <a:cubicBezTo>
                    <a:pt x="8480" y="1850"/>
                    <a:pt x="8680" y="2331"/>
                    <a:pt x="8314" y="2555"/>
                  </a:cubicBezTo>
                  <a:lnTo>
                    <a:pt x="7760" y="2892"/>
                  </a:lnTo>
                  <a:cubicBezTo>
                    <a:pt x="7712" y="2748"/>
                    <a:pt x="7688" y="2579"/>
                    <a:pt x="7688" y="2410"/>
                  </a:cubicBezTo>
                  <a:lnTo>
                    <a:pt x="7688" y="2025"/>
                  </a:lnTo>
                  <a:lnTo>
                    <a:pt x="7929" y="1904"/>
                  </a:lnTo>
                  <a:cubicBezTo>
                    <a:pt x="8000" y="1867"/>
                    <a:pt x="8069" y="1850"/>
                    <a:pt x="8133" y="1850"/>
                  </a:cubicBezTo>
                  <a:close/>
                  <a:moveTo>
                    <a:pt x="2266" y="1"/>
                  </a:moveTo>
                  <a:cubicBezTo>
                    <a:pt x="1591" y="1"/>
                    <a:pt x="1037" y="555"/>
                    <a:pt x="1037" y="1230"/>
                  </a:cubicBezTo>
                  <a:lnTo>
                    <a:pt x="1037" y="1711"/>
                  </a:lnTo>
                  <a:lnTo>
                    <a:pt x="507" y="1711"/>
                  </a:lnTo>
                  <a:cubicBezTo>
                    <a:pt x="0" y="1736"/>
                    <a:pt x="0" y="2459"/>
                    <a:pt x="507" y="2483"/>
                  </a:cubicBezTo>
                  <a:lnTo>
                    <a:pt x="1037" y="2483"/>
                  </a:lnTo>
                  <a:cubicBezTo>
                    <a:pt x="1061" y="3856"/>
                    <a:pt x="2193" y="4965"/>
                    <a:pt x="3567" y="4965"/>
                  </a:cubicBezTo>
                  <a:lnTo>
                    <a:pt x="3904" y="4965"/>
                  </a:lnTo>
                  <a:cubicBezTo>
                    <a:pt x="5302" y="4965"/>
                    <a:pt x="6435" y="3808"/>
                    <a:pt x="6435" y="2410"/>
                  </a:cubicBezTo>
                  <a:lnTo>
                    <a:pt x="6435" y="2218"/>
                  </a:lnTo>
                  <a:cubicBezTo>
                    <a:pt x="6489" y="2109"/>
                    <a:pt x="6581" y="2031"/>
                    <a:pt x="6682" y="2031"/>
                  </a:cubicBezTo>
                  <a:cubicBezTo>
                    <a:pt x="6760" y="2031"/>
                    <a:pt x="6843" y="2078"/>
                    <a:pt x="6917" y="2193"/>
                  </a:cubicBezTo>
                  <a:lnTo>
                    <a:pt x="6917" y="2410"/>
                  </a:lnTo>
                  <a:cubicBezTo>
                    <a:pt x="6917" y="3808"/>
                    <a:pt x="8049" y="4965"/>
                    <a:pt x="9447" y="4965"/>
                  </a:cubicBezTo>
                  <a:lnTo>
                    <a:pt x="9784" y="4965"/>
                  </a:lnTo>
                  <a:cubicBezTo>
                    <a:pt x="11158" y="4965"/>
                    <a:pt x="12290" y="3856"/>
                    <a:pt x="12314" y="2483"/>
                  </a:cubicBezTo>
                  <a:lnTo>
                    <a:pt x="12845" y="2483"/>
                  </a:lnTo>
                  <a:cubicBezTo>
                    <a:pt x="13351" y="2459"/>
                    <a:pt x="13351" y="1736"/>
                    <a:pt x="12845" y="1711"/>
                  </a:cubicBezTo>
                  <a:lnTo>
                    <a:pt x="12314" y="1711"/>
                  </a:lnTo>
                  <a:lnTo>
                    <a:pt x="12314" y="1230"/>
                  </a:lnTo>
                  <a:cubicBezTo>
                    <a:pt x="12314" y="555"/>
                    <a:pt x="11760" y="1"/>
                    <a:pt x="11085" y="1"/>
                  </a:cubicBezTo>
                  <a:lnTo>
                    <a:pt x="8145" y="1"/>
                  </a:lnTo>
                  <a:cubicBezTo>
                    <a:pt x="7471" y="1"/>
                    <a:pt x="6917" y="555"/>
                    <a:pt x="6917" y="1230"/>
                  </a:cubicBezTo>
                  <a:lnTo>
                    <a:pt x="6917" y="1278"/>
                  </a:lnTo>
                  <a:cubicBezTo>
                    <a:pt x="6857" y="1268"/>
                    <a:pt x="6788" y="1262"/>
                    <a:pt x="6719" y="1262"/>
                  </a:cubicBezTo>
                  <a:cubicBezTo>
                    <a:pt x="6620" y="1262"/>
                    <a:pt x="6519" y="1274"/>
                    <a:pt x="6435" y="1302"/>
                  </a:cubicBezTo>
                  <a:lnTo>
                    <a:pt x="6435" y="1230"/>
                  </a:lnTo>
                  <a:cubicBezTo>
                    <a:pt x="6435" y="555"/>
                    <a:pt x="5880" y="1"/>
                    <a:pt x="5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6"/>
          <p:cNvGrpSpPr/>
          <p:nvPr/>
        </p:nvGrpSpPr>
        <p:grpSpPr>
          <a:xfrm>
            <a:off x="1842813" y="3927225"/>
            <a:ext cx="453999" cy="454000"/>
            <a:chOff x="1842813" y="3927225"/>
            <a:chExt cx="453999" cy="454000"/>
          </a:xfrm>
        </p:grpSpPr>
        <p:sp>
          <p:nvSpPr>
            <p:cNvPr id="1019" name="Google Shape;1019;p66"/>
            <p:cNvSpPr/>
            <p:nvPr/>
          </p:nvSpPr>
          <p:spPr>
            <a:xfrm>
              <a:off x="2134882" y="4140858"/>
              <a:ext cx="83493" cy="55512"/>
            </a:xfrm>
            <a:custGeom>
              <a:avLst/>
              <a:gdLst/>
              <a:ahLst/>
              <a:cxnLst/>
              <a:rect l="l" t="t" r="r" b="b"/>
              <a:pathLst>
                <a:path w="2411" h="1603" extrusionOk="0">
                  <a:moveTo>
                    <a:pt x="1" y="0"/>
                  </a:moveTo>
                  <a:lnTo>
                    <a:pt x="1" y="410"/>
                  </a:lnTo>
                  <a:cubicBezTo>
                    <a:pt x="37" y="1205"/>
                    <a:pt x="621" y="1603"/>
                    <a:pt x="1206" y="1603"/>
                  </a:cubicBezTo>
                  <a:cubicBezTo>
                    <a:pt x="1790" y="1603"/>
                    <a:pt x="2375" y="1205"/>
                    <a:pt x="2411" y="410"/>
                  </a:cubicBezTo>
                  <a:lnTo>
                    <a:pt x="2411" y="0"/>
                  </a:lnTo>
                  <a:cubicBezTo>
                    <a:pt x="2049" y="133"/>
                    <a:pt x="1634" y="199"/>
                    <a:pt x="1215" y="199"/>
                  </a:cubicBezTo>
                  <a:cubicBezTo>
                    <a:pt x="796" y="199"/>
                    <a:pt x="374" y="13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6"/>
            <p:cNvSpPr/>
            <p:nvPr/>
          </p:nvSpPr>
          <p:spPr>
            <a:xfrm>
              <a:off x="2136579" y="4087424"/>
              <a:ext cx="80965" cy="33834"/>
            </a:xfrm>
            <a:custGeom>
              <a:avLst/>
              <a:gdLst/>
              <a:ahLst/>
              <a:cxnLst/>
              <a:rect l="l" t="t" r="r" b="b"/>
              <a:pathLst>
                <a:path w="2338" h="977" extrusionOk="0">
                  <a:moveTo>
                    <a:pt x="892" y="1"/>
                  </a:moveTo>
                  <a:cubicBezTo>
                    <a:pt x="458" y="1"/>
                    <a:pt x="97" y="314"/>
                    <a:pt x="0" y="724"/>
                  </a:cubicBezTo>
                  <a:cubicBezTo>
                    <a:pt x="313" y="893"/>
                    <a:pt x="741" y="977"/>
                    <a:pt x="1169" y="977"/>
                  </a:cubicBezTo>
                  <a:cubicBezTo>
                    <a:pt x="1597" y="977"/>
                    <a:pt x="2024" y="893"/>
                    <a:pt x="2338" y="724"/>
                  </a:cubicBezTo>
                  <a:cubicBezTo>
                    <a:pt x="2241" y="314"/>
                    <a:pt x="1880" y="1"/>
                    <a:pt x="1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6"/>
            <p:cNvSpPr/>
            <p:nvPr/>
          </p:nvSpPr>
          <p:spPr>
            <a:xfrm>
              <a:off x="2149081" y="4034855"/>
              <a:ext cx="55962" cy="29262"/>
            </a:xfrm>
            <a:custGeom>
              <a:avLst/>
              <a:gdLst/>
              <a:ahLst/>
              <a:cxnLst/>
              <a:rect l="l" t="t" r="r" b="b"/>
              <a:pathLst>
                <a:path w="1616" h="845" extrusionOk="0">
                  <a:moveTo>
                    <a:pt x="796" y="1"/>
                  </a:moveTo>
                  <a:cubicBezTo>
                    <a:pt x="362" y="1"/>
                    <a:pt x="1" y="386"/>
                    <a:pt x="49" y="844"/>
                  </a:cubicBezTo>
                  <a:cubicBezTo>
                    <a:pt x="193" y="796"/>
                    <a:pt x="362" y="772"/>
                    <a:pt x="531" y="772"/>
                  </a:cubicBezTo>
                  <a:lnTo>
                    <a:pt x="1085" y="772"/>
                  </a:lnTo>
                  <a:cubicBezTo>
                    <a:pt x="1254" y="772"/>
                    <a:pt x="1422" y="796"/>
                    <a:pt x="1567" y="844"/>
                  </a:cubicBezTo>
                  <a:cubicBezTo>
                    <a:pt x="1615" y="386"/>
                    <a:pt x="1254" y="1"/>
                    <a:pt x="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6"/>
            <p:cNvSpPr/>
            <p:nvPr/>
          </p:nvSpPr>
          <p:spPr>
            <a:xfrm>
              <a:off x="1921250" y="4135836"/>
              <a:ext cx="83493" cy="60949"/>
            </a:xfrm>
            <a:custGeom>
              <a:avLst/>
              <a:gdLst/>
              <a:ahLst/>
              <a:cxnLst/>
              <a:rect l="l" t="t" r="r" b="b"/>
              <a:pathLst>
                <a:path w="2411" h="1760" extrusionOk="0">
                  <a:moveTo>
                    <a:pt x="1" y="1"/>
                  </a:moveTo>
                  <a:lnTo>
                    <a:pt x="1" y="555"/>
                  </a:lnTo>
                  <a:lnTo>
                    <a:pt x="25" y="555"/>
                  </a:lnTo>
                  <a:cubicBezTo>
                    <a:pt x="25" y="1206"/>
                    <a:pt x="555" y="1760"/>
                    <a:pt x="1206" y="1760"/>
                  </a:cubicBezTo>
                  <a:cubicBezTo>
                    <a:pt x="1881" y="1760"/>
                    <a:pt x="2411" y="1206"/>
                    <a:pt x="2411" y="555"/>
                  </a:cubicBezTo>
                  <a:lnTo>
                    <a:pt x="2411" y="43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6"/>
            <p:cNvSpPr/>
            <p:nvPr/>
          </p:nvSpPr>
          <p:spPr>
            <a:xfrm>
              <a:off x="1923778" y="4088289"/>
              <a:ext cx="80965" cy="35911"/>
            </a:xfrm>
            <a:custGeom>
              <a:avLst/>
              <a:gdLst/>
              <a:ahLst/>
              <a:cxnLst/>
              <a:rect l="l" t="t" r="r" b="b"/>
              <a:pathLst>
                <a:path w="2338" h="1037" extrusionOk="0">
                  <a:moveTo>
                    <a:pt x="868" y="0"/>
                  </a:moveTo>
                  <a:cubicBezTo>
                    <a:pt x="458" y="0"/>
                    <a:pt x="121" y="241"/>
                    <a:pt x="0" y="603"/>
                  </a:cubicBezTo>
                  <a:lnTo>
                    <a:pt x="2338" y="1036"/>
                  </a:lnTo>
                  <a:lnTo>
                    <a:pt x="2338" y="916"/>
                  </a:lnTo>
                  <a:cubicBezTo>
                    <a:pt x="2338" y="410"/>
                    <a:pt x="1928"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6"/>
            <p:cNvSpPr/>
            <p:nvPr/>
          </p:nvSpPr>
          <p:spPr>
            <a:xfrm>
              <a:off x="1947118" y="4314424"/>
              <a:ext cx="246219" cy="66801"/>
            </a:xfrm>
            <a:custGeom>
              <a:avLst/>
              <a:gdLst/>
              <a:ahLst/>
              <a:cxnLst/>
              <a:rect l="l" t="t" r="r" b="b"/>
              <a:pathLst>
                <a:path w="7110" h="1929" extrusionOk="0">
                  <a:moveTo>
                    <a:pt x="1278" y="1"/>
                  </a:moveTo>
                  <a:lnTo>
                    <a:pt x="1085" y="1157"/>
                  </a:lnTo>
                  <a:lnTo>
                    <a:pt x="507" y="1157"/>
                  </a:lnTo>
                  <a:cubicBezTo>
                    <a:pt x="1" y="1181"/>
                    <a:pt x="1" y="1904"/>
                    <a:pt x="507" y="1928"/>
                  </a:cubicBezTo>
                  <a:lnTo>
                    <a:pt x="6604" y="1928"/>
                  </a:lnTo>
                  <a:cubicBezTo>
                    <a:pt x="7110" y="1904"/>
                    <a:pt x="7110" y="1181"/>
                    <a:pt x="6604" y="1157"/>
                  </a:cubicBezTo>
                  <a:lnTo>
                    <a:pt x="5953" y="1157"/>
                  </a:lnTo>
                  <a:lnTo>
                    <a:pt x="57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6"/>
            <p:cNvSpPr/>
            <p:nvPr/>
          </p:nvSpPr>
          <p:spPr>
            <a:xfrm>
              <a:off x="1842813" y="3927225"/>
              <a:ext cx="453999" cy="361364"/>
            </a:xfrm>
            <a:custGeom>
              <a:avLst/>
              <a:gdLst/>
              <a:ahLst/>
              <a:cxnLst/>
              <a:rect l="l" t="t" r="r" b="b"/>
              <a:pathLst>
                <a:path w="13110" h="10435" extrusionOk="0">
                  <a:moveTo>
                    <a:pt x="6941" y="771"/>
                  </a:moveTo>
                  <a:lnTo>
                    <a:pt x="6941" y="9061"/>
                  </a:lnTo>
                  <a:cubicBezTo>
                    <a:pt x="7206" y="8531"/>
                    <a:pt x="7640" y="8121"/>
                    <a:pt x="8194" y="7928"/>
                  </a:cubicBezTo>
                  <a:cubicBezTo>
                    <a:pt x="7881" y="7567"/>
                    <a:pt x="7664" y="7085"/>
                    <a:pt x="7664" y="6579"/>
                  </a:cubicBezTo>
                  <a:lnTo>
                    <a:pt x="7664" y="5567"/>
                  </a:lnTo>
                  <a:cubicBezTo>
                    <a:pt x="7664" y="5085"/>
                    <a:pt x="7881" y="4651"/>
                    <a:pt x="8194" y="4362"/>
                  </a:cubicBezTo>
                  <a:cubicBezTo>
                    <a:pt x="7860" y="3385"/>
                    <a:pt x="8587" y="2337"/>
                    <a:pt x="9605" y="2337"/>
                  </a:cubicBezTo>
                  <a:cubicBezTo>
                    <a:pt x="9617" y="2337"/>
                    <a:pt x="9628" y="2337"/>
                    <a:pt x="9640" y="2338"/>
                  </a:cubicBezTo>
                  <a:cubicBezTo>
                    <a:pt x="9651" y="2337"/>
                    <a:pt x="9663" y="2337"/>
                    <a:pt x="9674" y="2337"/>
                  </a:cubicBezTo>
                  <a:cubicBezTo>
                    <a:pt x="10693" y="2337"/>
                    <a:pt x="11420" y="3385"/>
                    <a:pt x="11110" y="4362"/>
                  </a:cubicBezTo>
                  <a:cubicBezTo>
                    <a:pt x="11423" y="4651"/>
                    <a:pt x="11616" y="5085"/>
                    <a:pt x="11616" y="5543"/>
                  </a:cubicBezTo>
                  <a:lnTo>
                    <a:pt x="11616" y="5567"/>
                  </a:lnTo>
                  <a:lnTo>
                    <a:pt x="11616" y="6579"/>
                  </a:lnTo>
                  <a:cubicBezTo>
                    <a:pt x="11616" y="7085"/>
                    <a:pt x="11423" y="7567"/>
                    <a:pt x="11086" y="7904"/>
                  </a:cubicBezTo>
                  <a:cubicBezTo>
                    <a:pt x="11640" y="8097"/>
                    <a:pt x="12074" y="8483"/>
                    <a:pt x="12339" y="8989"/>
                  </a:cubicBezTo>
                  <a:lnTo>
                    <a:pt x="12339" y="9181"/>
                  </a:lnTo>
                  <a:cubicBezTo>
                    <a:pt x="12339" y="9446"/>
                    <a:pt x="12122" y="9663"/>
                    <a:pt x="11857" y="9663"/>
                  </a:cubicBezTo>
                  <a:lnTo>
                    <a:pt x="11760" y="9663"/>
                  </a:lnTo>
                  <a:cubicBezTo>
                    <a:pt x="11616" y="9013"/>
                    <a:pt x="11038" y="8555"/>
                    <a:pt x="10315" y="8555"/>
                  </a:cubicBezTo>
                  <a:lnTo>
                    <a:pt x="8989" y="8555"/>
                  </a:lnTo>
                  <a:cubicBezTo>
                    <a:pt x="8290" y="8555"/>
                    <a:pt x="7712" y="9013"/>
                    <a:pt x="7543" y="9663"/>
                  </a:cubicBezTo>
                  <a:lnTo>
                    <a:pt x="5591" y="9663"/>
                  </a:lnTo>
                  <a:cubicBezTo>
                    <a:pt x="5423" y="9013"/>
                    <a:pt x="4844" y="8555"/>
                    <a:pt x="4146" y="8555"/>
                  </a:cubicBezTo>
                  <a:lnTo>
                    <a:pt x="2820" y="8555"/>
                  </a:lnTo>
                  <a:cubicBezTo>
                    <a:pt x="2097" y="8555"/>
                    <a:pt x="1495" y="9013"/>
                    <a:pt x="1350" y="9663"/>
                  </a:cubicBezTo>
                  <a:lnTo>
                    <a:pt x="1254" y="9663"/>
                  </a:lnTo>
                  <a:cubicBezTo>
                    <a:pt x="989" y="9663"/>
                    <a:pt x="772" y="9446"/>
                    <a:pt x="772" y="9181"/>
                  </a:cubicBezTo>
                  <a:lnTo>
                    <a:pt x="772" y="9037"/>
                  </a:lnTo>
                  <a:cubicBezTo>
                    <a:pt x="1013" y="8507"/>
                    <a:pt x="1495" y="8097"/>
                    <a:pt x="2025" y="7904"/>
                  </a:cubicBezTo>
                  <a:cubicBezTo>
                    <a:pt x="1712" y="7567"/>
                    <a:pt x="1519" y="7085"/>
                    <a:pt x="1519" y="6579"/>
                  </a:cubicBezTo>
                  <a:lnTo>
                    <a:pt x="1519" y="5567"/>
                  </a:lnTo>
                  <a:cubicBezTo>
                    <a:pt x="1519" y="4627"/>
                    <a:pt x="2266" y="3880"/>
                    <a:pt x="3206" y="3880"/>
                  </a:cubicBezTo>
                  <a:lnTo>
                    <a:pt x="3760" y="3880"/>
                  </a:lnTo>
                  <a:cubicBezTo>
                    <a:pt x="4700" y="3880"/>
                    <a:pt x="5447" y="4627"/>
                    <a:pt x="5447" y="5567"/>
                  </a:cubicBezTo>
                  <a:lnTo>
                    <a:pt x="5447" y="6121"/>
                  </a:lnTo>
                  <a:lnTo>
                    <a:pt x="5447" y="6145"/>
                  </a:lnTo>
                  <a:lnTo>
                    <a:pt x="5447" y="6579"/>
                  </a:lnTo>
                  <a:cubicBezTo>
                    <a:pt x="5447" y="7085"/>
                    <a:pt x="5254" y="7567"/>
                    <a:pt x="4917" y="7928"/>
                  </a:cubicBezTo>
                  <a:cubicBezTo>
                    <a:pt x="5471" y="8121"/>
                    <a:pt x="5929" y="8531"/>
                    <a:pt x="6170" y="9061"/>
                  </a:cubicBezTo>
                  <a:lnTo>
                    <a:pt x="6170" y="771"/>
                  </a:lnTo>
                  <a:close/>
                  <a:moveTo>
                    <a:pt x="1254" y="0"/>
                  </a:moveTo>
                  <a:cubicBezTo>
                    <a:pt x="555" y="0"/>
                    <a:pt x="1" y="554"/>
                    <a:pt x="1" y="1253"/>
                  </a:cubicBezTo>
                  <a:lnTo>
                    <a:pt x="1" y="9181"/>
                  </a:lnTo>
                  <a:cubicBezTo>
                    <a:pt x="1" y="9880"/>
                    <a:pt x="555" y="10434"/>
                    <a:pt x="1254" y="10434"/>
                  </a:cubicBezTo>
                  <a:lnTo>
                    <a:pt x="11857" y="10434"/>
                  </a:lnTo>
                  <a:cubicBezTo>
                    <a:pt x="12556" y="10434"/>
                    <a:pt x="13110" y="9880"/>
                    <a:pt x="13110" y="9181"/>
                  </a:cubicBezTo>
                  <a:lnTo>
                    <a:pt x="13110" y="1253"/>
                  </a:lnTo>
                  <a:cubicBezTo>
                    <a:pt x="13110" y="554"/>
                    <a:pt x="12532" y="0"/>
                    <a:pt x="11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66"/>
          <p:cNvGrpSpPr/>
          <p:nvPr/>
        </p:nvGrpSpPr>
        <p:grpSpPr>
          <a:xfrm>
            <a:off x="2557738" y="3928699"/>
            <a:ext cx="453979" cy="452530"/>
            <a:chOff x="2557738" y="3928699"/>
            <a:chExt cx="453979" cy="452530"/>
          </a:xfrm>
        </p:grpSpPr>
        <p:sp>
          <p:nvSpPr>
            <p:cNvPr id="1027" name="Google Shape;1027;p66"/>
            <p:cNvSpPr/>
            <p:nvPr/>
          </p:nvSpPr>
          <p:spPr>
            <a:xfrm>
              <a:off x="2672456" y="3928699"/>
              <a:ext cx="224508" cy="227820"/>
            </a:xfrm>
            <a:custGeom>
              <a:avLst/>
              <a:gdLst/>
              <a:ahLst/>
              <a:cxnLst/>
              <a:rect l="l" t="t" r="r" b="b"/>
              <a:pathLst>
                <a:path w="6507" h="6603" extrusionOk="0">
                  <a:moveTo>
                    <a:pt x="3254" y="2217"/>
                  </a:moveTo>
                  <a:cubicBezTo>
                    <a:pt x="3784" y="2217"/>
                    <a:pt x="4314" y="2579"/>
                    <a:pt x="4338" y="3302"/>
                  </a:cubicBezTo>
                  <a:cubicBezTo>
                    <a:pt x="4338" y="3904"/>
                    <a:pt x="3856" y="4386"/>
                    <a:pt x="3254" y="4386"/>
                  </a:cubicBezTo>
                  <a:cubicBezTo>
                    <a:pt x="2651" y="4386"/>
                    <a:pt x="2169" y="3904"/>
                    <a:pt x="2169" y="3302"/>
                  </a:cubicBezTo>
                  <a:cubicBezTo>
                    <a:pt x="2193" y="2579"/>
                    <a:pt x="2724" y="2217"/>
                    <a:pt x="3254" y="2217"/>
                  </a:cubicBezTo>
                  <a:close/>
                  <a:moveTo>
                    <a:pt x="2699" y="0"/>
                  </a:moveTo>
                  <a:cubicBezTo>
                    <a:pt x="2603" y="0"/>
                    <a:pt x="2531" y="72"/>
                    <a:pt x="2531" y="169"/>
                  </a:cubicBezTo>
                  <a:lnTo>
                    <a:pt x="2531" y="723"/>
                  </a:lnTo>
                  <a:cubicBezTo>
                    <a:pt x="2531" y="795"/>
                    <a:pt x="2483" y="868"/>
                    <a:pt x="2410" y="892"/>
                  </a:cubicBezTo>
                  <a:cubicBezTo>
                    <a:pt x="2073" y="988"/>
                    <a:pt x="1760" y="1205"/>
                    <a:pt x="1495" y="1446"/>
                  </a:cubicBezTo>
                  <a:cubicBezTo>
                    <a:pt x="1466" y="1474"/>
                    <a:pt x="1430" y="1486"/>
                    <a:pt x="1390" y="1486"/>
                  </a:cubicBezTo>
                  <a:cubicBezTo>
                    <a:pt x="1362" y="1486"/>
                    <a:pt x="1332" y="1480"/>
                    <a:pt x="1302" y="1470"/>
                  </a:cubicBezTo>
                  <a:lnTo>
                    <a:pt x="772" y="1205"/>
                  </a:lnTo>
                  <a:cubicBezTo>
                    <a:pt x="751" y="1192"/>
                    <a:pt x="727" y="1186"/>
                    <a:pt x="703" y="1186"/>
                  </a:cubicBezTo>
                  <a:cubicBezTo>
                    <a:pt x="640" y="1186"/>
                    <a:pt x="572" y="1225"/>
                    <a:pt x="555" y="1277"/>
                  </a:cubicBezTo>
                  <a:lnTo>
                    <a:pt x="49" y="2289"/>
                  </a:lnTo>
                  <a:cubicBezTo>
                    <a:pt x="0" y="2362"/>
                    <a:pt x="25" y="2458"/>
                    <a:pt x="121" y="2506"/>
                  </a:cubicBezTo>
                  <a:lnTo>
                    <a:pt x="651" y="2771"/>
                  </a:lnTo>
                  <a:cubicBezTo>
                    <a:pt x="699" y="2820"/>
                    <a:pt x="748" y="2868"/>
                    <a:pt x="723" y="2940"/>
                  </a:cubicBezTo>
                  <a:cubicBezTo>
                    <a:pt x="699" y="3205"/>
                    <a:pt x="699" y="3494"/>
                    <a:pt x="748" y="3759"/>
                  </a:cubicBezTo>
                  <a:cubicBezTo>
                    <a:pt x="772" y="3832"/>
                    <a:pt x="748" y="3904"/>
                    <a:pt x="675" y="3928"/>
                  </a:cubicBezTo>
                  <a:lnTo>
                    <a:pt x="169" y="4241"/>
                  </a:lnTo>
                  <a:cubicBezTo>
                    <a:pt x="97" y="4265"/>
                    <a:pt x="49" y="4386"/>
                    <a:pt x="97" y="4458"/>
                  </a:cubicBezTo>
                  <a:lnTo>
                    <a:pt x="675" y="5422"/>
                  </a:lnTo>
                  <a:cubicBezTo>
                    <a:pt x="707" y="5486"/>
                    <a:pt x="761" y="5519"/>
                    <a:pt x="822" y="5519"/>
                  </a:cubicBezTo>
                  <a:cubicBezTo>
                    <a:pt x="852" y="5519"/>
                    <a:pt x="884" y="5510"/>
                    <a:pt x="916" y="5494"/>
                  </a:cubicBezTo>
                  <a:lnTo>
                    <a:pt x="1422" y="5181"/>
                  </a:lnTo>
                  <a:cubicBezTo>
                    <a:pt x="1442" y="5171"/>
                    <a:pt x="1470" y="5165"/>
                    <a:pt x="1500" y="5165"/>
                  </a:cubicBezTo>
                  <a:cubicBezTo>
                    <a:pt x="1542" y="5165"/>
                    <a:pt x="1587" y="5177"/>
                    <a:pt x="1615" y="5205"/>
                  </a:cubicBezTo>
                  <a:cubicBezTo>
                    <a:pt x="1856" y="5398"/>
                    <a:pt x="2121" y="5567"/>
                    <a:pt x="2410" y="5663"/>
                  </a:cubicBezTo>
                  <a:cubicBezTo>
                    <a:pt x="2483" y="5687"/>
                    <a:pt x="2531" y="5759"/>
                    <a:pt x="2531" y="5832"/>
                  </a:cubicBezTo>
                  <a:lnTo>
                    <a:pt x="2531" y="6434"/>
                  </a:lnTo>
                  <a:cubicBezTo>
                    <a:pt x="2531" y="6531"/>
                    <a:pt x="2603" y="6603"/>
                    <a:pt x="2699" y="6603"/>
                  </a:cubicBezTo>
                  <a:lnTo>
                    <a:pt x="3832" y="6603"/>
                  </a:lnTo>
                  <a:cubicBezTo>
                    <a:pt x="3928" y="6603"/>
                    <a:pt x="4001" y="6531"/>
                    <a:pt x="4001" y="6434"/>
                  </a:cubicBezTo>
                  <a:lnTo>
                    <a:pt x="4001" y="5832"/>
                  </a:lnTo>
                  <a:cubicBezTo>
                    <a:pt x="4001" y="5759"/>
                    <a:pt x="4025" y="5687"/>
                    <a:pt x="4097" y="5663"/>
                  </a:cubicBezTo>
                  <a:cubicBezTo>
                    <a:pt x="4459" y="5543"/>
                    <a:pt x="4772" y="5350"/>
                    <a:pt x="5013" y="5109"/>
                  </a:cubicBezTo>
                  <a:cubicBezTo>
                    <a:pt x="5066" y="5074"/>
                    <a:pt x="5119" y="5051"/>
                    <a:pt x="5162" y="5051"/>
                  </a:cubicBezTo>
                  <a:cubicBezTo>
                    <a:pt x="5178" y="5051"/>
                    <a:pt x="5193" y="5054"/>
                    <a:pt x="5206" y="5061"/>
                  </a:cubicBezTo>
                  <a:lnTo>
                    <a:pt x="5736" y="5326"/>
                  </a:lnTo>
                  <a:cubicBezTo>
                    <a:pt x="5760" y="5350"/>
                    <a:pt x="5784" y="5350"/>
                    <a:pt x="5808" y="5350"/>
                  </a:cubicBezTo>
                  <a:cubicBezTo>
                    <a:pt x="5880" y="5350"/>
                    <a:pt x="5929" y="5326"/>
                    <a:pt x="5977" y="5253"/>
                  </a:cubicBezTo>
                  <a:lnTo>
                    <a:pt x="6483" y="4265"/>
                  </a:lnTo>
                  <a:cubicBezTo>
                    <a:pt x="6507" y="4169"/>
                    <a:pt x="6483" y="4073"/>
                    <a:pt x="6410" y="4024"/>
                  </a:cubicBezTo>
                  <a:lnTo>
                    <a:pt x="5880" y="3759"/>
                  </a:lnTo>
                  <a:cubicBezTo>
                    <a:pt x="5808" y="3735"/>
                    <a:pt x="5784" y="3663"/>
                    <a:pt x="5784" y="3591"/>
                  </a:cubicBezTo>
                  <a:cubicBezTo>
                    <a:pt x="5808" y="3326"/>
                    <a:pt x="5808" y="3061"/>
                    <a:pt x="5760" y="2795"/>
                  </a:cubicBezTo>
                  <a:cubicBezTo>
                    <a:pt x="5736" y="2723"/>
                    <a:pt x="5784" y="2651"/>
                    <a:pt x="5832" y="2627"/>
                  </a:cubicBezTo>
                  <a:lnTo>
                    <a:pt x="6338" y="2314"/>
                  </a:lnTo>
                  <a:cubicBezTo>
                    <a:pt x="6410" y="2265"/>
                    <a:pt x="6435" y="2169"/>
                    <a:pt x="6410" y="2097"/>
                  </a:cubicBezTo>
                  <a:lnTo>
                    <a:pt x="5832" y="1133"/>
                  </a:lnTo>
                  <a:cubicBezTo>
                    <a:pt x="5808" y="1060"/>
                    <a:pt x="5736" y="1036"/>
                    <a:pt x="5688" y="1036"/>
                  </a:cubicBezTo>
                  <a:cubicBezTo>
                    <a:pt x="5639" y="1036"/>
                    <a:pt x="5615" y="1036"/>
                    <a:pt x="5591" y="1060"/>
                  </a:cubicBezTo>
                  <a:lnTo>
                    <a:pt x="5085" y="1350"/>
                  </a:lnTo>
                  <a:cubicBezTo>
                    <a:pt x="5061" y="1374"/>
                    <a:pt x="5025" y="1386"/>
                    <a:pt x="4989" y="1386"/>
                  </a:cubicBezTo>
                  <a:cubicBezTo>
                    <a:pt x="4953" y="1386"/>
                    <a:pt x="4916" y="1374"/>
                    <a:pt x="4892" y="1350"/>
                  </a:cubicBezTo>
                  <a:cubicBezTo>
                    <a:pt x="4651" y="1157"/>
                    <a:pt x="4386" y="988"/>
                    <a:pt x="4097" y="892"/>
                  </a:cubicBezTo>
                  <a:cubicBezTo>
                    <a:pt x="4025" y="868"/>
                    <a:pt x="3977" y="795"/>
                    <a:pt x="3977" y="723"/>
                  </a:cubicBezTo>
                  <a:lnTo>
                    <a:pt x="3977" y="169"/>
                  </a:lnTo>
                  <a:cubicBezTo>
                    <a:pt x="3977" y="72"/>
                    <a:pt x="3904" y="0"/>
                    <a:pt x="3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6"/>
            <p:cNvSpPr/>
            <p:nvPr/>
          </p:nvSpPr>
          <p:spPr>
            <a:xfrm>
              <a:off x="2773891" y="4031791"/>
              <a:ext cx="22496" cy="22047"/>
            </a:xfrm>
            <a:custGeom>
              <a:avLst/>
              <a:gdLst/>
              <a:ahLst/>
              <a:cxnLst/>
              <a:rect l="l" t="t" r="r" b="b"/>
              <a:pathLst>
                <a:path w="652" h="639" extrusionOk="0">
                  <a:moveTo>
                    <a:pt x="314" y="0"/>
                  </a:moveTo>
                  <a:cubicBezTo>
                    <a:pt x="121" y="0"/>
                    <a:pt x="0" y="145"/>
                    <a:pt x="0" y="314"/>
                  </a:cubicBezTo>
                  <a:cubicBezTo>
                    <a:pt x="0" y="530"/>
                    <a:pt x="157" y="639"/>
                    <a:pt x="317" y="639"/>
                  </a:cubicBezTo>
                  <a:cubicBezTo>
                    <a:pt x="476" y="639"/>
                    <a:pt x="639" y="530"/>
                    <a:pt x="651" y="314"/>
                  </a:cubicBezTo>
                  <a:cubicBezTo>
                    <a:pt x="651" y="145"/>
                    <a:pt x="482" y="0"/>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6"/>
            <p:cNvSpPr/>
            <p:nvPr/>
          </p:nvSpPr>
          <p:spPr>
            <a:xfrm>
              <a:off x="2738148" y="4183116"/>
              <a:ext cx="92329" cy="198113"/>
            </a:xfrm>
            <a:custGeom>
              <a:avLst/>
              <a:gdLst/>
              <a:ahLst/>
              <a:cxnLst/>
              <a:rect l="l" t="t" r="r" b="b"/>
              <a:pathLst>
                <a:path w="2676" h="5742" extrusionOk="0">
                  <a:moveTo>
                    <a:pt x="651" y="0"/>
                  </a:moveTo>
                  <a:lnTo>
                    <a:pt x="651" y="3591"/>
                  </a:lnTo>
                  <a:cubicBezTo>
                    <a:pt x="651" y="3663"/>
                    <a:pt x="603" y="3711"/>
                    <a:pt x="530" y="3711"/>
                  </a:cubicBezTo>
                  <a:lnTo>
                    <a:pt x="169" y="3711"/>
                  </a:lnTo>
                  <a:cubicBezTo>
                    <a:pt x="72" y="3711"/>
                    <a:pt x="0" y="3783"/>
                    <a:pt x="0" y="3880"/>
                  </a:cubicBezTo>
                  <a:lnTo>
                    <a:pt x="0" y="4506"/>
                  </a:lnTo>
                  <a:cubicBezTo>
                    <a:pt x="0" y="4554"/>
                    <a:pt x="24" y="4603"/>
                    <a:pt x="48" y="4627"/>
                  </a:cubicBezTo>
                  <a:lnTo>
                    <a:pt x="1229" y="5687"/>
                  </a:lnTo>
                  <a:cubicBezTo>
                    <a:pt x="1265" y="5723"/>
                    <a:pt x="1307" y="5741"/>
                    <a:pt x="1347" y="5741"/>
                  </a:cubicBezTo>
                  <a:cubicBezTo>
                    <a:pt x="1386" y="5741"/>
                    <a:pt x="1422" y="5723"/>
                    <a:pt x="1446" y="5687"/>
                  </a:cubicBezTo>
                  <a:lnTo>
                    <a:pt x="2627" y="4627"/>
                  </a:lnTo>
                  <a:cubicBezTo>
                    <a:pt x="2651" y="4603"/>
                    <a:pt x="2675" y="4554"/>
                    <a:pt x="2675" y="4506"/>
                  </a:cubicBezTo>
                  <a:lnTo>
                    <a:pt x="2675" y="3880"/>
                  </a:lnTo>
                  <a:cubicBezTo>
                    <a:pt x="2675" y="3783"/>
                    <a:pt x="2603" y="3711"/>
                    <a:pt x="2506" y="3711"/>
                  </a:cubicBezTo>
                  <a:lnTo>
                    <a:pt x="2145" y="3711"/>
                  </a:lnTo>
                  <a:cubicBezTo>
                    <a:pt x="2097" y="3711"/>
                    <a:pt x="2048" y="3663"/>
                    <a:pt x="2048" y="3591"/>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6"/>
            <p:cNvSpPr/>
            <p:nvPr/>
          </p:nvSpPr>
          <p:spPr>
            <a:xfrm>
              <a:off x="2557738" y="4137366"/>
              <a:ext cx="183760" cy="114790"/>
            </a:xfrm>
            <a:custGeom>
              <a:avLst/>
              <a:gdLst/>
              <a:ahLst/>
              <a:cxnLst/>
              <a:rect l="l" t="t" r="r" b="b"/>
              <a:pathLst>
                <a:path w="5326" h="3327" extrusionOk="0">
                  <a:moveTo>
                    <a:pt x="4771" y="1"/>
                  </a:moveTo>
                  <a:lnTo>
                    <a:pt x="4603" y="97"/>
                  </a:lnTo>
                  <a:cubicBezTo>
                    <a:pt x="4463" y="177"/>
                    <a:pt x="4307" y="224"/>
                    <a:pt x="4148" y="224"/>
                  </a:cubicBezTo>
                  <a:cubicBezTo>
                    <a:pt x="4115" y="224"/>
                    <a:pt x="4081" y="222"/>
                    <a:pt x="4048" y="218"/>
                  </a:cubicBezTo>
                  <a:lnTo>
                    <a:pt x="4048" y="459"/>
                  </a:lnTo>
                  <a:cubicBezTo>
                    <a:pt x="4048" y="916"/>
                    <a:pt x="3663" y="1302"/>
                    <a:pt x="3181" y="1302"/>
                  </a:cubicBezTo>
                  <a:lnTo>
                    <a:pt x="2169" y="1302"/>
                  </a:lnTo>
                  <a:cubicBezTo>
                    <a:pt x="2121" y="1302"/>
                    <a:pt x="2048" y="1254"/>
                    <a:pt x="2048" y="1181"/>
                  </a:cubicBezTo>
                  <a:lnTo>
                    <a:pt x="2048" y="820"/>
                  </a:lnTo>
                  <a:cubicBezTo>
                    <a:pt x="2048" y="724"/>
                    <a:pt x="1976" y="651"/>
                    <a:pt x="1880" y="651"/>
                  </a:cubicBezTo>
                  <a:lnTo>
                    <a:pt x="1253" y="651"/>
                  </a:lnTo>
                  <a:cubicBezTo>
                    <a:pt x="1205" y="651"/>
                    <a:pt x="1157" y="675"/>
                    <a:pt x="1133" y="699"/>
                  </a:cubicBezTo>
                  <a:lnTo>
                    <a:pt x="72" y="1880"/>
                  </a:lnTo>
                  <a:cubicBezTo>
                    <a:pt x="0" y="1953"/>
                    <a:pt x="0" y="2049"/>
                    <a:pt x="72" y="2097"/>
                  </a:cubicBezTo>
                  <a:lnTo>
                    <a:pt x="1133" y="3278"/>
                  </a:lnTo>
                  <a:cubicBezTo>
                    <a:pt x="1157" y="3302"/>
                    <a:pt x="1205" y="3326"/>
                    <a:pt x="1253" y="3326"/>
                  </a:cubicBezTo>
                  <a:lnTo>
                    <a:pt x="1904" y="3326"/>
                  </a:lnTo>
                  <a:cubicBezTo>
                    <a:pt x="1976" y="3326"/>
                    <a:pt x="2072" y="3254"/>
                    <a:pt x="2072" y="3157"/>
                  </a:cubicBezTo>
                  <a:lnTo>
                    <a:pt x="2072" y="2796"/>
                  </a:lnTo>
                  <a:cubicBezTo>
                    <a:pt x="2072" y="2748"/>
                    <a:pt x="2121" y="2675"/>
                    <a:pt x="2169" y="2675"/>
                  </a:cubicBezTo>
                  <a:lnTo>
                    <a:pt x="3012" y="2675"/>
                  </a:lnTo>
                  <a:cubicBezTo>
                    <a:pt x="4097" y="2675"/>
                    <a:pt x="5012" y="1977"/>
                    <a:pt x="5326" y="1013"/>
                  </a:cubicBezTo>
                  <a:cubicBezTo>
                    <a:pt x="5181" y="868"/>
                    <a:pt x="5085" y="651"/>
                    <a:pt x="5085" y="386"/>
                  </a:cubicBezTo>
                  <a:lnTo>
                    <a:pt x="5085" y="169"/>
                  </a:lnTo>
                  <a:cubicBezTo>
                    <a:pt x="4964" y="121"/>
                    <a:pt x="4868" y="73"/>
                    <a:pt x="47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6"/>
            <p:cNvSpPr/>
            <p:nvPr/>
          </p:nvSpPr>
          <p:spPr>
            <a:xfrm>
              <a:off x="2827921" y="4133226"/>
              <a:ext cx="183795" cy="118930"/>
            </a:xfrm>
            <a:custGeom>
              <a:avLst/>
              <a:gdLst/>
              <a:ahLst/>
              <a:cxnLst/>
              <a:rect l="l" t="t" r="r" b="b"/>
              <a:pathLst>
                <a:path w="5327" h="3447" extrusionOk="0">
                  <a:moveTo>
                    <a:pt x="724" y="0"/>
                  </a:moveTo>
                  <a:cubicBezTo>
                    <a:pt x="555" y="121"/>
                    <a:pt x="410" y="217"/>
                    <a:pt x="242" y="289"/>
                  </a:cubicBezTo>
                  <a:lnTo>
                    <a:pt x="242" y="506"/>
                  </a:lnTo>
                  <a:cubicBezTo>
                    <a:pt x="242" y="747"/>
                    <a:pt x="145" y="988"/>
                    <a:pt x="1" y="1133"/>
                  </a:cubicBezTo>
                  <a:cubicBezTo>
                    <a:pt x="314" y="2097"/>
                    <a:pt x="1230" y="2795"/>
                    <a:pt x="2314" y="2795"/>
                  </a:cubicBezTo>
                  <a:lnTo>
                    <a:pt x="3158" y="2795"/>
                  </a:lnTo>
                  <a:cubicBezTo>
                    <a:pt x="3206" y="2795"/>
                    <a:pt x="3278" y="2844"/>
                    <a:pt x="3278" y="2916"/>
                  </a:cubicBezTo>
                  <a:lnTo>
                    <a:pt x="3278" y="3277"/>
                  </a:lnTo>
                  <a:cubicBezTo>
                    <a:pt x="3278" y="3374"/>
                    <a:pt x="3350" y="3446"/>
                    <a:pt x="3447" y="3446"/>
                  </a:cubicBezTo>
                  <a:lnTo>
                    <a:pt x="4073" y="3446"/>
                  </a:lnTo>
                  <a:cubicBezTo>
                    <a:pt x="4121" y="3446"/>
                    <a:pt x="4170" y="3422"/>
                    <a:pt x="4194" y="3398"/>
                  </a:cubicBezTo>
                  <a:lnTo>
                    <a:pt x="5254" y="2217"/>
                  </a:lnTo>
                  <a:cubicBezTo>
                    <a:pt x="5326" y="2169"/>
                    <a:pt x="5326" y="2073"/>
                    <a:pt x="5254" y="2000"/>
                  </a:cubicBezTo>
                  <a:lnTo>
                    <a:pt x="4194" y="844"/>
                  </a:lnTo>
                  <a:cubicBezTo>
                    <a:pt x="4146" y="795"/>
                    <a:pt x="4121" y="771"/>
                    <a:pt x="4073" y="771"/>
                  </a:cubicBezTo>
                  <a:lnTo>
                    <a:pt x="3423" y="771"/>
                  </a:lnTo>
                  <a:cubicBezTo>
                    <a:pt x="3350" y="771"/>
                    <a:pt x="3254" y="844"/>
                    <a:pt x="3254" y="940"/>
                  </a:cubicBezTo>
                  <a:lnTo>
                    <a:pt x="3254" y="1301"/>
                  </a:lnTo>
                  <a:cubicBezTo>
                    <a:pt x="3254" y="1374"/>
                    <a:pt x="3206" y="1422"/>
                    <a:pt x="3158" y="1422"/>
                  </a:cubicBezTo>
                  <a:lnTo>
                    <a:pt x="2145" y="1422"/>
                  </a:lnTo>
                  <a:cubicBezTo>
                    <a:pt x="1663" y="1422"/>
                    <a:pt x="1278" y="1060"/>
                    <a:pt x="1278" y="579"/>
                  </a:cubicBezTo>
                  <a:lnTo>
                    <a:pt x="1278" y="193"/>
                  </a:lnTo>
                  <a:cubicBezTo>
                    <a:pt x="1133" y="193"/>
                    <a:pt x="1013" y="145"/>
                    <a:pt x="892" y="97"/>
                  </a:cubicBezTo>
                  <a:lnTo>
                    <a:pt x="7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66"/>
          <p:cNvGrpSpPr/>
          <p:nvPr/>
        </p:nvGrpSpPr>
        <p:grpSpPr>
          <a:xfrm>
            <a:off x="3275525" y="3933000"/>
            <a:ext cx="448231" cy="448229"/>
            <a:chOff x="3275525" y="3933000"/>
            <a:chExt cx="448231" cy="448229"/>
          </a:xfrm>
        </p:grpSpPr>
        <p:sp>
          <p:nvSpPr>
            <p:cNvPr id="1033" name="Google Shape;1033;p66"/>
            <p:cNvSpPr/>
            <p:nvPr/>
          </p:nvSpPr>
          <p:spPr>
            <a:xfrm>
              <a:off x="3669320" y="4327616"/>
              <a:ext cx="34634" cy="33814"/>
            </a:xfrm>
            <a:custGeom>
              <a:avLst/>
              <a:gdLst/>
              <a:ahLst/>
              <a:cxnLst/>
              <a:rect l="l" t="t" r="r" b="b"/>
              <a:pathLst>
                <a:path w="1013" h="989" extrusionOk="0">
                  <a:moveTo>
                    <a:pt x="121" y="1"/>
                  </a:moveTo>
                  <a:cubicBezTo>
                    <a:pt x="49" y="1"/>
                    <a:pt x="1" y="49"/>
                    <a:pt x="1" y="97"/>
                  </a:cubicBezTo>
                  <a:lnTo>
                    <a:pt x="1" y="989"/>
                  </a:lnTo>
                  <a:lnTo>
                    <a:pt x="25" y="989"/>
                  </a:lnTo>
                  <a:lnTo>
                    <a:pt x="1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6"/>
            <p:cNvSpPr/>
            <p:nvPr/>
          </p:nvSpPr>
          <p:spPr>
            <a:xfrm>
              <a:off x="3276346" y="4005482"/>
              <a:ext cx="447410" cy="39592"/>
            </a:xfrm>
            <a:custGeom>
              <a:avLst/>
              <a:gdLst/>
              <a:ahLst/>
              <a:cxnLst/>
              <a:rect l="l" t="t" r="r" b="b"/>
              <a:pathLst>
                <a:path w="13086" h="1158" extrusionOk="0">
                  <a:moveTo>
                    <a:pt x="338" y="1"/>
                  </a:moveTo>
                  <a:cubicBezTo>
                    <a:pt x="145" y="1"/>
                    <a:pt x="0" y="145"/>
                    <a:pt x="0" y="338"/>
                  </a:cubicBezTo>
                  <a:lnTo>
                    <a:pt x="0" y="1157"/>
                  </a:lnTo>
                  <a:lnTo>
                    <a:pt x="13085" y="1157"/>
                  </a:lnTo>
                  <a:lnTo>
                    <a:pt x="13085" y="338"/>
                  </a:lnTo>
                  <a:cubicBezTo>
                    <a:pt x="13085" y="145"/>
                    <a:pt x="12917" y="1"/>
                    <a:pt x="12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6"/>
            <p:cNvSpPr/>
            <p:nvPr/>
          </p:nvSpPr>
          <p:spPr>
            <a:xfrm>
              <a:off x="3422985" y="4171917"/>
              <a:ext cx="154094" cy="153274"/>
            </a:xfrm>
            <a:custGeom>
              <a:avLst/>
              <a:gdLst/>
              <a:ahLst/>
              <a:cxnLst/>
              <a:rect l="l" t="t" r="r" b="b"/>
              <a:pathLst>
                <a:path w="4507" h="4483" extrusionOk="0">
                  <a:moveTo>
                    <a:pt x="2242" y="862"/>
                  </a:moveTo>
                  <a:cubicBezTo>
                    <a:pt x="2441" y="862"/>
                    <a:pt x="2639" y="1000"/>
                    <a:pt x="2651" y="1278"/>
                  </a:cubicBezTo>
                  <a:lnTo>
                    <a:pt x="2651" y="2001"/>
                  </a:lnTo>
                  <a:lnTo>
                    <a:pt x="2941" y="2001"/>
                  </a:lnTo>
                  <a:cubicBezTo>
                    <a:pt x="3495" y="2025"/>
                    <a:pt x="3495" y="2796"/>
                    <a:pt x="2941" y="2820"/>
                  </a:cubicBezTo>
                  <a:lnTo>
                    <a:pt x="2242" y="2820"/>
                  </a:lnTo>
                  <a:cubicBezTo>
                    <a:pt x="2025" y="2820"/>
                    <a:pt x="1832" y="2627"/>
                    <a:pt x="1832" y="2410"/>
                  </a:cubicBezTo>
                  <a:lnTo>
                    <a:pt x="1832" y="1278"/>
                  </a:lnTo>
                  <a:cubicBezTo>
                    <a:pt x="1844" y="1000"/>
                    <a:pt x="2043" y="862"/>
                    <a:pt x="2242" y="862"/>
                  </a:cubicBezTo>
                  <a:close/>
                  <a:moveTo>
                    <a:pt x="2266" y="0"/>
                  </a:moveTo>
                  <a:cubicBezTo>
                    <a:pt x="1013" y="0"/>
                    <a:pt x="1" y="1013"/>
                    <a:pt x="1" y="2241"/>
                  </a:cubicBezTo>
                  <a:cubicBezTo>
                    <a:pt x="73" y="3736"/>
                    <a:pt x="1163" y="4483"/>
                    <a:pt x="2254" y="4483"/>
                  </a:cubicBezTo>
                  <a:cubicBezTo>
                    <a:pt x="3344" y="4483"/>
                    <a:pt x="4435" y="3736"/>
                    <a:pt x="4507" y="2241"/>
                  </a:cubicBezTo>
                  <a:cubicBezTo>
                    <a:pt x="4507" y="1013"/>
                    <a:pt x="3495" y="0"/>
                    <a:pt x="2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6"/>
            <p:cNvSpPr/>
            <p:nvPr/>
          </p:nvSpPr>
          <p:spPr>
            <a:xfrm>
              <a:off x="3689937" y="4347412"/>
              <a:ext cx="33814" cy="33814"/>
            </a:xfrm>
            <a:custGeom>
              <a:avLst/>
              <a:gdLst/>
              <a:ahLst/>
              <a:cxnLst/>
              <a:rect l="l" t="t" r="r" b="b"/>
              <a:pathLst>
                <a:path w="989" h="989" extrusionOk="0">
                  <a:moveTo>
                    <a:pt x="988" y="0"/>
                  </a:moveTo>
                  <a:lnTo>
                    <a:pt x="0" y="988"/>
                  </a:lnTo>
                  <a:lnTo>
                    <a:pt x="627" y="988"/>
                  </a:lnTo>
                  <a:cubicBezTo>
                    <a:pt x="820" y="988"/>
                    <a:pt x="988" y="844"/>
                    <a:pt x="988" y="627"/>
                  </a:cubicBezTo>
                  <a:lnTo>
                    <a:pt x="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6"/>
            <p:cNvSpPr/>
            <p:nvPr/>
          </p:nvSpPr>
          <p:spPr>
            <a:xfrm>
              <a:off x="3275525" y="4073040"/>
              <a:ext cx="448231" cy="308189"/>
            </a:xfrm>
            <a:custGeom>
              <a:avLst/>
              <a:gdLst/>
              <a:ahLst/>
              <a:cxnLst/>
              <a:rect l="l" t="t" r="r" b="b"/>
              <a:pathLst>
                <a:path w="13110" h="9014" extrusionOk="0">
                  <a:moveTo>
                    <a:pt x="7230" y="844"/>
                  </a:moveTo>
                  <a:cubicBezTo>
                    <a:pt x="7784" y="868"/>
                    <a:pt x="7784" y="1639"/>
                    <a:pt x="7230" y="1663"/>
                  </a:cubicBezTo>
                  <a:lnTo>
                    <a:pt x="6964" y="1663"/>
                  </a:lnTo>
                  <a:lnTo>
                    <a:pt x="6964" y="2097"/>
                  </a:lnTo>
                  <a:cubicBezTo>
                    <a:pt x="10724" y="2724"/>
                    <a:pt x="10386" y="8073"/>
                    <a:pt x="6579" y="8194"/>
                  </a:cubicBezTo>
                  <a:cubicBezTo>
                    <a:pt x="2747" y="8073"/>
                    <a:pt x="2434" y="2724"/>
                    <a:pt x="6169" y="2097"/>
                  </a:cubicBezTo>
                  <a:lnTo>
                    <a:pt x="6169" y="1663"/>
                  </a:lnTo>
                  <a:lnTo>
                    <a:pt x="5904" y="1663"/>
                  </a:lnTo>
                  <a:cubicBezTo>
                    <a:pt x="5350" y="1639"/>
                    <a:pt x="5350" y="868"/>
                    <a:pt x="5904" y="844"/>
                  </a:cubicBezTo>
                  <a:close/>
                  <a:moveTo>
                    <a:pt x="0" y="1"/>
                  </a:moveTo>
                  <a:lnTo>
                    <a:pt x="0" y="8652"/>
                  </a:lnTo>
                  <a:cubicBezTo>
                    <a:pt x="0" y="8869"/>
                    <a:pt x="169" y="9013"/>
                    <a:pt x="362" y="9013"/>
                  </a:cubicBezTo>
                  <a:lnTo>
                    <a:pt x="10724" y="9013"/>
                  </a:lnTo>
                  <a:lnTo>
                    <a:pt x="10724" y="7037"/>
                  </a:lnTo>
                  <a:cubicBezTo>
                    <a:pt x="10724" y="6796"/>
                    <a:pt x="10892" y="6628"/>
                    <a:pt x="11133" y="6628"/>
                  </a:cubicBezTo>
                  <a:lnTo>
                    <a:pt x="13109" y="6628"/>
                  </a:lnTo>
                  <a:lnTo>
                    <a:pt x="13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6"/>
            <p:cNvSpPr/>
            <p:nvPr/>
          </p:nvSpPr>
          <p:spPr>
            <a:xfrm>
              <a:off x="3301065" y="3933000"/>
              <a:ext cx="85714" cy="44515"/>
            </a:xfrm>
            <a:custGeom>
              <a:avLst/>
              <a:gdLst/>
              <a:ahLst/>
              <a:cxnLst/>
              <a:rect l="l" t="t" r="r" b="b"/>
              <a:pathLst>
                <a:path w="2507" h="1302" extrusionOk="0">
                  <a:moveTo>
                    <a:pt x="314" y="0"/>
                  </a:moveTo>
                  <a:cubicBezTo>
                    <a:pt x="145" y="0"/>
                    <a:pt x="0" y="145"/>
                    <a:pt x="0" y="289"/>
                  </a:cubicBezTo>
                  <a:lnTo>
                    <a:pt x="0" y="1301"/>
                  </a:lnTo>
                  <a:lnTo>
                    <a:pt x="2506" y="1301"/>
                  </a:lnTo>
                  <a:lnTo>
                    <a:pt x="2506" y="289"/>
                  </a:lnTo>
                  <a:cubicBezTo>
                    <a:pt x="2506" y="145"/>
                    <a:pt x="2362" y="0"/>
                    <a:pt x="2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6"/>
            <p:cNvSpPr/>
            <p:nvPr/>
          </p:nvSpPr>
          <p:spPr>
            <a:xfrm>
              <a:off x="3613318" y="3933000"/>
              <a:ext cx="85714" cy="44515"/>
            </a:xfrm>
            <a:custGeom>
              <a:avLst/>
              <a:gdLst/>
              <a:ahLst/>
              <a:cxnLst/>
              <a:rect l="l" t="t" r="r" b="b"/>
              <a:pathLst>
                <a:path w="2507" h="1302" extrusionOk="0">
                  <a:moveTo>
                    <a:pt x="314" y="0"/>
                  </a:moveTo>
                  <a:cubicBezTo>
                    <a:pt x="145" y="0"/>
                    <a:pt x="0" y="145"/>
                    <a:pt x="0" y="289"/>
                  </a:cubicBezTo>
                  <a:lnTo>
                    <a:pt x="0" y="1301"/>
                  </a:lnTo>
                  <a:lnTo>
                    <a:pt x="2506" y="1301"/>
                  </a:lnTo>
                  <a:lnTo>
                    <a:pt x="2506" y="289"/>
                  </a:lnTo>
                  <a:cubicBezTo>
                    <a:pt x="2506" y="145"/>
                    <a:pt x="2362" y="0"/>
                    <a:pt x="2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66"/>
          <p:cNvGrpSpPr/>
          <p:nvPr/>
        </p:nvGrpSpPr>
        <p:grpSpPr>
          <a:xfrm>
            <a:off x="3976550" y="3931873"/>
            <a:ext cx="464297" cy="449276"/>
            <a:chOff x="3976550" y="3931873"/>
            <a:chExt cx="464297" cy="449276"/>
          </a:xfrm>
        </p:grpSpPr>
        <p:sp>
          <p:nvSpPr>
            <p:cNvPr id="1041" name="Google Shape;1041;p66"/>
            <p:cNvSpPr/>
            <p:nvPr/>
          </p:nvSpPr>
          <p:spPr>
            <a:xfrm>
              <a:off x="3985653" y="3931873"/>
              <a:ext cx="244091" cy="171784"/>
            </a:xfrm>
            <a:custGeom>
              <a:avLst/>
              <a:gdLst/>
              <a:ahLst/>
              <a:cxnLst/>
              <a:rect l="l" t="t" r="r" b="b"/>
              <a:pathLst>
                <a:path w="7133" h="5020" extrusionOk="0">
                  <a:moveTo>
                    <a:pt x="4763" y="1"/>
                  </a:moveTo>
                  <a:cubicBezTo>
                    <a:pt x="3518" y="1"/>
                    <a:pt x="2323" y="821"/>
                    <a:pt x="2097" y="2224"/>
                  </a:cubicBezTo>
                  <a:cubicBezTo>
                    <a:pt x="2072" y="2393"/>
                    <a:pt x="1952" y="2538"/>
                    <a:pt x="1783" y="2586"/>
                  </a:cubicBezTo>
                  <a:cubicBezTo>
                    <a:pt x="723" y="2827"/>
                    <a:pt x="0" y="3935"/>
                    <a:pt x="217" y="5020"/>
                  </a:cubicBezTo>
                  <a:cubicBezTo>
                    <a:pt x="723" y="4417"/>
                    <a:pt x="1494" y="4008"/>
                    <a:pt x="2362" y="4008"/>
                  </a:cubicBezTo>
                  <a:cubicBezTo>
                    <a:pt x="2362" y="4008"/>
                    <a:pt x="2386" y="4008"/>
                    <a:pt x="2386" y="3984"/>
                  </a:cubicBezTo>
                  <a:cubicBezTo>
                    <a:pt x="2671" y="3127"/>
                    <a:pt x="3512" y="2587"/>
                    <a:pt x="4375" y="2587"/>
                  </a:cubicBezTo>
                  <a:cubicBezTo>
                    <a:pt x="4606" y="2587"/>
                    <a:pt x="4837" y="2625"/>
                    <a:pt x="5061" y="2706"/>
                  </a:cubicBezTo>
                  <a:cubicBezTo>
                    <a:pt x="5085" y="2706"/>
                    <a:pt x="5085" y="2706"/>
                    <a:pt x="5109" y="2682"/>
                  </a:cubicBezTo>
                  <a:cubicBezTo>
                    <a:pt x="5567" y="1983"/>
                    <a:pt x="6314" y="1477"/>
                    <a:pt x="7133" y="1285"/>
                  </a:cubicBezTo>
                  <a:cubicBezTo>
                    <a:pt x="6528" y="402"/>
                    <a:pt x="5633" y="1"/>
                    <a:pt x="4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6"/>
            <p:cNvSpPr/>
            <p:nvPr/>
          </p:nvSpPr>
          <p:spPr>
            <a:xfrm>
              <a:off x="3976550" y="3999971"/>
              <a:ext cx="464297" cy="231498"/>
            </a:xfrm>
            <a:custGeom>
              <a:avLst/>
              <a:gdLst/>
              <a:ahLst/>
              <a:cxnLst/>
              <a:rect l="l" t="t" r="r" b="b"/>
              <a:pathLst>
                <a:path w="13568" h="6765" extrusionOk="0">
                  <a:moveTo>
                    <a:pt x="8129" y="0"/>
                  </a:moveTo>
                  <a:cubicBezTo>
                    <a:pt x="7340" y="0"/>
                    <a:pt x="6546" y="355"/>
                    <a:pt x="6025" y="1126"/>
                  </a:cubicBezTo>
                  <a:cubicBezTo>
                    <a:pt x="5860" y="1365"/>
                    <a:pt x="5597" y="1506"/>
                    <a:pt x="5321" y="1506"/>
                  </a:cubicBezTo>
                  <a:cubicBezTo>
                    <a:pt x="5235" y="1506"/>
                    <a:pt x="5147" y="1492"/>
                    <a:pt x="5061" y="1463"/>
                  </a:cubicBezTo>
                  <a:cubicBezTo>
                    <a:pt x="4920" y="1406"/>
                    <a:pt x="4773" y="1379"/>
                    <a:pt x="4625" y="1379"/>
                  </a:cubicBezTo>
                  <a:cubicBezTo>
                    <a:pt x="4092" y="1379"/>
                    <a:pt x="3563" y="1730"/>
                    <a:pt x="3375" y="2259"/>
                  </a:cubicBezTo>
                  <a:cubicBezTo>
                    <a:pt x="3278" y="2596"/>
                    <a:pt x="2965" y="2813"/>
                    <a:pt x="2628" y="2813"/>
                  </a:cubicBezTo>
                  <a:cubicBezTo>
                    <a:pt x="1" y="2909"/>
                    <a:pt x="1" y="6644"/>
                    <a:pt x="2628" y="6765"/>
                  </a:cubicBezTo>
                  <a:lnTo>
                    <a:pt x="4676" y="6765"/>
                  </a:lnTo>
                  <a:lnTo>
                    <a:pt x="4676" y="4789"/>
                  </a:lnTo>
                  <a:cubicBezTo>
                    <a:pt x="4688" y="4524"/>
                    <a:pt x="4875" y="4391"/>
                    <a:pt x="5061" y="4391"/>
                  </a:cubicBezTo>
                  <a:cubicBezTo>
                    <a:pt x="5248" y="4391"/>
                    <a:pt x="5435" y="4524"/>
                    <a:pt x="5447" y="4789"/>
                  </a:cubicBezTo>
                  <a:lnTo>
                    <a:pt x="5447" y="5319"/>
                  </a:lnTo>
                  <a:lnTo>
                    <a:pt x="8001" y="5319"/>
                  </a:lnTo>
                  <a:lnTo>
                    <a:pt x="8001" y="4789"/>
                  </a:lnTo>
                  <a:cubicBezTo>
                    <a:pt x="8013" y="4524"/>
                    <a:pt x="8206" y="4391"/>
                    <a:pt x="8399" y="4391"/>
                  </a:cubicBezTo>
                  <a:cubicBezTo>
                    <a:pt x="8592" y="4391"/>
                    <a:pt x="8785" y="4524"/>
                    <a:pt x="8797" y="4789"/>
                  </a:cubicBezTo>
                  <a:lnTo>
                    <a:pt x="8797" y="6765"/>
                  </a:lnTo>
                  <a:lnTo>
                    <a:pt x="10845" y="6765"/>
                  </a:lnTo>
                  <a:cubicBezTo>
                    <a:pt x="13158" y="6717"/>
                    <a:pt x="13568" y="3463"/>
                    <a:pt x="11303" y="2861"/>
                  </a:cubicBezTo>
                  <a:cubicBezTo>
                    <a:pt x="10990" y="2789"/>
                    <a:pt x="10749" y="2524"/>
                    <a:pt x="10700" y="2186"/>
                  </a:cubicBezTo>
                  <a:cubicBezTo>
                    <a:pt x="10483" y="798"/>
                    <a:pt x="9312" y="0"/>
                    <a:pt x="81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6"/>
            <p:cNvSpPr/>
            <p:nvPr/>
          </p:nvSpPr>
          <p:spPr>
            <a:xfrm>
              <a:off x="4136530" y="4209193"/>
              <a:ext cx="141055" cy="171956"/>
            </a:xfrm>
            <a:custGeom>
              <a:avLst/>
              <a:gdLst/>
              <a:ahLst/>
              <a:cxnLst/>
              <a:rect l="l" t="t" r="r" b="b"/>
              <a:pathLst>
                <a:path w="4122" h="5025" extrusionOk="0">
                  <a:moveTo>
                    <a:pt x="3326" y="1422"/>
                  </a:moveTo>
                  <a:lnTo>
                    <a:pt x="3326" y="2024"/>
                  </a:lnTo>
                  <a:lnTo>
                    <a:pt x="772" y="2024"/>
                  </a:lnTo>
                  <a:lnTo>
                    <a:pt x="772" y="1422"/>
                  </a:lnTo>
                  <a:close/>
                  <a:moveTo>
                    <a:pt x="3326" y="2820"/>
                  </a:moveTo>
                  <a:lnTo>
                    <a:pt x="3326" y="3446"/>
                  </a:lnTo>
                  <a:lnTo>
                    <a:pt x="772" y="3446"/>
                  </a:lnTo>
                  <a:lnTo>
                    <a:pt x="772" y="2820"/>
                  </a:lnTo>
                  <a:close/>
                  <a:moveTo>
                    <a:pt x="772" y="0"/>
                  </a:moveTo>
                  <a:lnTo>
                    <a:pt x="772" y="651"/>
                  </a:lnTo>
                  <a:lnTo>
                    <a:pt x="1" y="651"/>
                  </a:lnTo>
                  <a:lnTo>
                    <a:pt x="1" y="4627"/>
                  </a:lnTo>
                  <a:cubicBezTo>
                    <a:pt x="13" y="4892"/>
                    <a:pt x="200" y="5025"/>
                    <a:pt x="386" y="5025"/>
                  </a:cubicBezTo>
                  <a:cubicBezTo>
                    <a:pt x="573" y="5025"/>
                    <a:pt x="760" y="4892"/>
                    <a:pt x="772" y="4627"/>
                  </a:cubicBezTo>
                  <a:lnTo>
                    <a:pt x="772" y="4217"/>
                  </a:lnTo>
                  <a:lnTo>
                    <a:pt x="3326" y="4217"/>
                  </a:lnTo>
                  <a:lnTo>
                    <a:pt x="3326" y="4627"/>
                  </a:lnTo>
                  <a:cubicBezTo>
                    <a:pt x="3338" y="4892"/>
                    <a:pt x="3531" y="5025"/>
                    <a:pt x="3724" y="5025"/>
                  </a:cubicBezTo>
                  <a:cubicBezTo>
                    <a:pt x="3917" y="5025"/>
                    <a:pt x="4110" y="4892"/>
                    <a:pt x="4122" y="4627"/>
                  </a:cubicBezTo>
                  <a:lnTo>
                    <a:pt x="4122" y="651"/>
                  </a:lnTo>
                  <a:lnTo>
                    <a:pt x="3326" y="651"/>
                  </a:lnTo>
                  <a:lnTo>
                    <a:pt x="3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66"/>
          <p:cNvGrpSpPr/>
          <p:nvPr/>
        </p:nvGrpSpPr>
        <p:grpSpPr>
          <a:xfrm>
            <a:off x="4703155" y="3926185"/>
            <a:ext cx="469450" cy="455040"/>
            <a:chOff x="4703155" y="3926185"/>
            <a:chExt cx="469450" cy="455040"/>
          </a:xfrm>
        </p:grpSpPr>
        <p:sp>
          <p:nvSpPr>
            <p:cNvPr id="1045" name="Google Shape;1045;p66"/>
            <p:cNvSpPr/>
            <p:nvPr/>
          </p:nvSpPr>
          <p:spPr>
            <a:xfrm>
              <a:off x="5049548" y="4113757"/>
              <a:ext cx="33334" cy="26667"/>
            </a:xfrm>
            <a:custGeom>
              <a:avLst/>
              <a:gdLst/>
              <a:ahLst/>
              <a:cxnLst/>
              <a:rect l="l" t="t" r="r" b="b"/>
              <a:pathLst>
                <a:path w="960" h="768" extrusionOk="0">
                  <a:moveTo>
                    <a:pt x="431" y="0"/>
                  </a:moveTo>
                  <a:cubicBezTo>
                    <a:pt x="345" y="0"/>
                    <a:pt x="253" y="33"/>
                    <a:pt x="170" y="111"/>
                  </a:cubicBezTo>
                  <a:cubicBezTo>
                    <a:pt x="1" y="256"/>
                    <a:pt x="1" y="497"/>
                    <a:pt x="170" y="641"/>
                  </a:cubicBezTo>
                  <a:cubicBezTo>
                    <a:pt x="242" y="726"/>
                    <a:pt x="338" y="768"/>
                    <a:pt x="435" y="768"/>
                  </a:cubicBezTo>
                  <a:cubicBezTo>
                    <a:pt x="531" y="768"/>
                    <a:pt x="627" y="726"/>
                    <a:pt x="700" y="641"/>
                  </a:cubicBezTo>
                  <a:cubicBezTo>
                    <a:pt x="959" y="364"/>
                    <a:pt x="720" y="0"/>
                    <a:pt x="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6"/>
            <p:cNvSpPr/>
            <p:nvPr/>
          </p:nvSpPr>
          <p:spPr>
            <a:xfrm>
              <a:off x="5056701" y="3961116"/>
              <a:ext cx="33056" cy="26424"/>
            </a:xfrm>
            <a:custGeom>
              <a:avLst/>
              <a:gdLst/>
              <a:ahLst/>
              <a:cxnLst/>
              <a:rect l="l" t="t" r="r" b="b"/>
              <a:pathLst>
                <a:path w="952" h="761" extrusionOk="0">
                  <a:moveTo>
                    <a:pt x="537" y="1"/>
                  </a:moveTo>
                  <a:cubicBezTo>
                    <a:pt x="245" y="1"/>
                    <a:pt x="1" y="375"/>
                    <a:pt x="277" y="652"/>
                  </a:cubicBezTo>
                  <a:cubicBezTo>
                    <a:pt x="349" y="724"/>
                    <a:pt x="446" y="760"/>
                    <a:pt x="542" y="760"/>
                  </a:cubicBezTo>
                  <a:cubicBezTo>
                    <a:pt x="638" y="760"/>
                    <a:pt x="735" y="724"/>
                    <a:pt x="807" y="652"/>
                  </a:cubicBezTo>
                  <a:cubicBezTo>
                    <a:pt x="952" y="507"/>
                    <a:pt x="952" y="266"/>
                    <a:pt x="807" y="122"/>
                  </a:cubicBezTo>
                  <a:cubicBezTo>
                    <a:pt x="722" y="36"/>
                    <a:pt x="627" y="1"/>
                    <a:pt x="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6"/>
            <p:cNvSpPr/>
            <p:nvPr/>
          </p:nvSpPr>
          <p:spPr>
            <a:xfrm>
              <a:off x="5087222" y="4013860"/>
              <a:ext cx="80348" cy="80348"/>
            </a:xfrm>
            <a:custGeom>
              <a:avLst/>
              <a:gdLst/>
              <a:ahLst/>
              <a:cxnLst/>
              <a:rect l="l" t="t" r="r" b="b"/>
              <a:pathLst>
                <a:path w="2314" h="2314" extrusionOk="0">
                  <a:moveTo>
                    <a:pt x="1166" y="0"/>
                  </a:moveTo>
                  <a:cubicBezTo>
                    <a:pt x="603" y="0"/>
                    <a:pt x="36" y="386"/>
                    <a:pt x="0" y="1157"/>
                  </a:cubicBezTo>
                  <a:cubicBezTo>
                    <a:pt x="0" y="1783"/>
                    <a:pt x="530" y="2314"/>
                    <a:pt x="1157" y="2314"/>
                  </a:cubicBezTo>
                  <a:cubicBezTo>
                    <a:pt x="1808" y="2314"/>
                    <a:pt x="2314" y="1783"/>
                    <a:pt x="2314" y="1157"/>
                  </a:cubicBezTo>
                  <a:cubicBezTo>
                    <a:pt x="2290" y="386"/>
                    <a:pt x="1729" y="0"/>
                    <a:pt x="1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6"/>
            <p:cNvSpPr/>
            <p:nvPr/>
          </p:nvSpPr>
          <p:spPr>
            <a:xfrm>
              <a:off x="4934095" y="3926185"/>
              <a:ext cx="92917" cy="113647"/>
            </a:xfrm>
            <a:custGeom>
              <a:avLst/>
              <a:gdLst/>
              <a:ahLst/>
              <a:cxnLst/>
              <a:rect l="l" t="t" r="r" b="b"/>
              <a:pathLst>
                <a:path w="2676" h="3273" extrusionOk="0">
                  <a:moveTo>
                    <a:pt x="1784" y="1"/>
                  </a:moveTo>
                  <a:cubicBezTo>
                    <a:pt x="1513" y="1"/>
                    <a:pt x="1241" y="103"/>
                    <a:pt x="1037" y="308"/>
                  </a:cubicBezTo>
                  <a:cubicBezTo>
                    <a:pt x="627" y="718"/>
                    <a:pt x="627" y="1393"/>
                    <a:pt x="1037" y="1802"/>
                  </a:cubicBezTo>
                  <a:lnTo>
                    <a:pt x="1181" y="1923"/>
                  </a:lnTo>
                  <a:cubicBezTo>
                    <a:pt x="1326" y="2067"/>
                    <a:pt x="1326" y="2284"/>
                    <a:pt x="1181" y="2405"/>
                  </a:cubicBezTo>
                  <a:cubicBezTo>
                    <a:pt x="1109" y="2477"/>
                    <a:pt x="1019" y="2513"/>
                    <a:pt x="931" y="2513"/>
                  </a:cubicBezTo>
                  <a:cubicBezTo>
                    <a:pt x="844" y="2513"/>
                    <a:pt x="760" y="2477"/>
                    <a:pt x="699" y="2405"/>
                  </a:cubicBezTo>
                  <a:cubicBezTo>
                    <a:pt x="615" y="2332"/>
                    <a:pt x="513" y="2296"/>
                    <a:pt x="413" y="2296"/>
                  </a:cubicBezTo>
                  <a:cubicBezTo>
                    <a:pt x="314" y="2296"/>
                    <a:pt x="217" y="2332"/>
                    <a:pt x="145" y="2405"/>
                  </a:cubicBezTo>
                  <a:cubicBezTo>
                    <a:pt x="0" y="2573"/>
                    <a:pt x="0" y="2814"/>
                    <a:pt x="145" y="2959"/>
                  </a:cubicBezTo>
                  <a:cubicBezTo>
                    <a:pt x="362" y="3176"/>
                    <a:pt x="651" y="3272"/>
                    <a:pt x="940" y="3272"/>
                  </a:cubicBezTo>
                  <a:cubicBezTo>
                    <a:pt x="1229" y="3272"/>
                    <a:pt x="1495" y="3176"/>
                    <a:pt x="1735" y="2959"/>
                  </a:cubicBezTo>
                  <a:cubicBezTo>
                    <a:pt x="2169" y="2525"/>
                    <a:pt x="2169" y="1826"/>
                    <a:pt x="1735" y="1393"/>
                  </a:cubicBezTo>
                  <a:lnTo>
                    <a:pt x="1591" y="1248"/>
                  </a:lnTo>
                  <a:cubicBezTo>
                    <a:pt x="1391" y="1030"/>
                    <a:pt x="1562" y="770"/>
                    <a:pt x="1771" y="770"/>
                  </a:cubicBezTo>
                  <a:cubicBezTo>
                    <a:pt x="1839" y="770"/>
                    <a:pt x="1912" y="798"/>
                    <a:pt x="1976" y="862"/>
                  </a:cubicBezTo>
                  <a:cubicBezTo>
                    <a:pt x="2049" y="935"/>
                    <a:pt x="2151" y="971"/>
                    <a:pt x="2254" y="971"/>
                  </a:cubicBezTo>
                  <a:cubicBezTo>
                    <a:pt x="2356" y="971"/>
                    <a:pt x="2458" y="935"/>
                    <a:pt x="2531" y="862"/>
                  </a:cubicBezTo>
                  <a:cubicBezTo>
                    <a:pt x="2675" y="694"/>
                    <a:pt x="2675" y="453"/>
                    <a:pt x="2531" y="308"/>
                  </a:cubicBezTo>
                  <a:cubicBezTo>
                    <a:pt x="2326" y="103"/>
                    <a:pt x="2055" y="1"/>
                    <a:pt x="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6"/>
            <p:cNvSpPr/>
            <p:nvPr/>
          </p:nvSpPr>
          <p:spPr>
            <a:xfrm>
              <a:off x="4992672" y="4036846"/>
              <a:ext cx="61945" cy="60070"/>
            </a:xfrm>
            <a:custGeom>
              <a:avLst/>
              <a:gdLst/>
              <a:ahLst/>
              <a:cxnLst/>
              <a:rect l="l" t="t" r="r" b="b"/>
              <a:pathLst>
                <a:path w="1784" h="1730" extrusionOk="0">
                  <a:moveTo>
                    <a:pt x="1353" y="1"/>
                  </a:moveTo>
                  <a:cubicBezTo>
                    <a:pt x="1253" y="1"/>
                    <a:pt x="1157" y="37"/>
                    <a:pt x="1085" y="109"/>
                  </a:cubicBezTo>
                  <a:lnTo>
                    <a:pt x="145" y="1073"/>
                  </a:lnTo>
                  <a:cubicBezTo>
                    <a:pt x="0" y="1218"/>
                    <a:pt x="0" y="1459"/>
                    <a:pt x="145" y="1603"/>
                  </a:cubicBezTo>
                  <a:cubicBezTo>
                    <a:pt x="217" y="1688"/>
                    <a:pt x="314" y="1730"/>
                    <a:pt x="410" y="1730"/>
                  </a:cubicBezTo>
                  <a:cubicBezTo>
                    <a:pt x="506" y="1730"/>
                    <a:pt x="603" y="1688"/>
                    <a:pt x="675" y="1603"/>
                  </a:cubicBezTo>
                  <a:lnTo>
                    <a:pt x="1639" y="664"/>
                  </a:lnTo>
                  <a:cubicBezTo>
                    <a:pt x="1784" y="519"/>
                    <a:pt x="1784" y="254"/>
                    <a:pt x="1639" y="109"/>
                  </a:cubicBezTo>
                  <a:cubicBezTo>
                    <a:pt x="1555" y="37"/>
                    <a:pt x="1452" y="1"/>
                    <a:pt x="1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6"/>
            <p:cNvSpPr/>
            <p:nvPr/>
          </p:nvSpPr>
          <p:spPr>
            <a:xfrm>
              <a:off x="5083854" y="4165285"/>
              <a:ext cx="88751" cy="26806"/>
            </a:xfrm>
            <a:custGeom>
              <a:avLst/>
              <a:gdLst/>
              <a:ahLst/>
              <a:cxnLst/>
              <a:rect l="l" t="t" r="r" b="b"/>
              <a:pathLst>
                <a:path w="2556" h="772" extrusionOk="0">
                  <a:moveTo>
                    <a:pt x="507" y="1"/>
                  </a:moveTo>
                  <a:cubicBezTo>
                    <a:pt x="1" y="25"/>
                    <a:pt x="1" y="748"/>
                    <a:pt x="507" y="772"/>
                  </a:cubicBezTo>
                  <a:lnTo>
                    <a:pt x="2049" y="772"/>
                  </a:lnTo>
                  <a:cubicBezTo>
                    <a:pt x="2555" y="748"/>
                    <a:pt x="2555" y="25"/>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6"/>
            <p:cNvSpPr/>
            <p:nvPr/>
          </p:nvSpPr>
          <p:spPr>
            <a:xfrm>
              <a:off x="4820309" y="4125979"/>
              <a:ext cx="148126" cy="148126"/>
            </a:xfrm>
            <a:custGeom>
              <a:avLst/>
              <a:gdLst/>
              <a:ahLst/>
              <a:cxnLst/>
              <a:rect l="l" t="t" r="r" b="b"/>
              <a:pathLst>
                <a:path w="4266" h="4266" extrusionOk="0">
                  <a:moveTo>
                    <a:pt x="723" y="0"/>
                  </a:moveTo>
                  <a:lnTo>
                    <a:pt x="0" y="1711"/>
                  </a:lnTo>
                  <a:lnTo>
                    <a:pt x="2555" y="4266"/>
                  </a:lnTo>
                  <a:lnTo>
                    <a:pt x="4265" y="3519"/>
                  </a:lnTo>
                  <a:lnTo>
                    <a:pt x="7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6"/>
            <p:cNvSpPr/>
            <p:nvPr/>
          </p:nvSpPr>
          <p:spPr>
            <a:xfrm>
              <a:off x="4853782" y="4015943"/>
              <a:ext cx="228439" cy="225106"/>
            </a:xfrm>
            <a:custGeom>
              <a:avLst/>
              <a:gdLst/>
              <a:ahLst/>
              <a:cxnLst/>
              <a:rect l="l" t="t" r="r" b="b"/>
              <a:pathLst>
                <a:path w="6579" h="6483" extrusionOk="0">
                  <a:moveTo>
                    <a:pt x="431" y="0"/>
                  </a:moveTo>
                  <a:cubicBezTo>
                    <a:pt x="331" y="0"/>
                    <a:pt x="229" y="37"/>
                    <a:pt x="145" y="109"/>
                  </a:cubicBezTo>
                  <a:cubicBezTo>
                    <a:pt x="0" y="253"/>
                    <a:pt x="0" y="494"/>
                    <a:pt x="145" y="663"/>
                  </a:cubicBezTo>
                  <a:lnTo>
                    <a:pt x="627" y="1145"/>
                  </a:lnTo>
                  <a:lnTo>
                    <a:pt x="96" y="2398"/>
                  </a:lnTo>
                  <a:lnTo>
                    <a:pt x="4073" y="6374"/>
                  </a:lnTo>
                  <a:lnTo>
                    <a:pt x="5326" y="5820"/>
                  </a:lnTo>
                  <a:lnTo>
                    <a:pt x="5880" y="6374"/>
                  </a:lnTo>
                  <a:cubicBezTo>
                    <a:pt x="5952" y="6447"/>
                    <a:pt x="6049" y="6483"/>
                    <a:pt x="6148" y="6483"/>
                  </a:cubicBezTo>
                  <a:cubicBezTo>
                    <a:pt x="6247" y="6483"/>
                    <a:pt x="6350" y="6447"/>
                    <a:pt x="6434" y="6374"/>
                  </a:cubicBezTo>
                  <a:cubicBezTo>
                    <a:pt x="6579" y="6230"/>
                    <a:pt x="6579" y="5989"/>
                    <a:pt x="6434" y="5844"/>
                  </a:cubicBezTo>
                  <a:lnTo>
                    <a:pt x="699" y="109"/>
                  </a:lnTo>
                  <a:cubicBezTo>
                    <a:pt x="627" y="37"/>
                    <a:pt x="530" y="0"/>
                    <a:pt x="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6"/>
            <p:cNvSpPr/>
            <p:nvPr/>
          </p:nvSpPr>
          <p:spPr>
            <a:xfrm>
              <a:off x="4703155" y="4326780"/>
              <a:ext cx="73681" cy="54445"/>
            </a:xfrm>
            <a:custGeom>
              <a:avLst/>
              <a:gdLst/>
              <a:ahLst/>
              <a:cxnLst/>
              <a:rect l="l" t="t" r="r" b="b"/>
              <a:pathLst>
                <a:path w="2122" h="1568" extrusionOk="0">
                  <a:moveTo>
                    <a:pt x="1061" y="1"/>
                  </a:moveTo>
                  <a:cubicBezTo>
                    <a:pt x="868" y="1"/>
                    <a:pt x="651" y="73"/>
                    <a:pt x="507" y="218"/>
                  </a:cubicBezTo>
                  <a:cubicBezTo>
                    <a:pt x="1" y="724"/>
                    <a:pt x="362" y="1567"/>
                    <a:pt x="1061" y="1567"/>
                  </a:cubicBezTo>
                  <a:cubicBezTo>
                    <a:pt x="1760" y="1567"/>
                    <a:pt x="2121" y="724"/>
                    <a:pt x="1615" y="218"/>
                  </a:cubicBezTo>
                  <a:cubicBezTo>
                    <a:pt x="1470" y="73"/>
                    <a:pt x="1254" y="1"/>
                    <a:pt x="1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6"/>
            <p:cNvSpPr/>
            <p:nvPr/>
          </p:nvSpPr>
          <p:spPr>
            <a:xfrm>
              <a:off x="4767600" y="4211327"/>
              <a:ext cx="115487" cy="114654"/>
            </a:xfrm>
            <a:custGeom>
              <a:avLst/>
              <a:gdLst/>
              <a:ahLst/>
              <a:cxnLst/>
              <a:rect l="l" t="t" r="r" b="b"/>
              <a:pathLst>
                <a:path w="3326" h="3302" extrusionOk="0">
                  <a:moveTo>
                    <a:pt x="1181" y="0"/>
                  </a:moveTo>
                  <a:lnTo>
                    <a:pt x="434" y="1735"/>
                  </a:lnTo>
                  <a:cubicBezTo>
                    <a:pt x="386" y="1880"/>
                    <a:pt x="410" y="2049"/>
                    <a:pt x="530" y="2169"/>
                  </a:cubicBezTo>
                  <a:lnTo>
                    <a:pt x="554" y="2193"/>
                  </a:lnTo>
                  <a:lnTo>
                    <a:pt x="0" y="2771"/>
                  </a:lnTo>
                  <a:cubicBezTo>
                    <a:pt x="121" y="2820"/>
                    <a:pt x="217" y="2916"/>
                    <a:pt x="313" y="3012"/>
                  </a:cubicBezTo>
                  <a:cubicBezTo>
                    <a:pt x="410" y="3085"/>
                    <a:pt x="482" y="3205"/>
                    <a:pt x="554" y="3302"/>
                  </a:cubicBezTo>
                  <a:lnTo>
                    <a:pt x="1109" y="2747"/>
                  </a:lnTo>
                  <a:lnTo>
                    <a:pt x="1157" y="2796"/>
                  </a:lnTo>
                  <a:cubicBezTo>
                    <a:pt x="1229" y="2868"/>
                    <a:pt x="1350" y="2916"/>
                    <a:pt x="1446" y="2916"/>
                  </a:cubicBezTo>
                  <a:cubicBezTo>
                    <a:pt x="1494" y="2916"/>
                    <a:pt x="1542" y="2916"/>
                    <a:pt x="1590" y="2892"/>
                  </a:cubicBezTo>
                  <a:lnTo>
                    <a:pt x="3326" y="2145"/>
                  </a:lnTo>
                  <a:lnTo>
                    <a:pt x="1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6"/>
          <p:cNvGrpSpPr/>
          <p:nvPr/>
        </p:nvGrpSpPr>
        <p:grpSpPr>
          <a:xfrm>
            <a:off x="5424750" y="3932911"/>
            <a:ext cx="439235" cy="448300"/>
            <a:chOff x="5424750" y="3932911"/>
            <a:chExt cx="439235" cy="448300"/>
          </a:xfrm>
        </p:grpSpPr>
        <p:sp>
          <p:nvSpPr>
            <p:cNvPr id="1056" name="Google Shape;1056;p66"/>
            <p:cNvSpPr/>
            <p:nvPr/>
          </p:nvSpPr>
          <p:spPr>
            <a:xfrm>
              <a:off x="5433811" y="4011215"/>
              <a:ext cx="430173" cy="369997"/>
            </a:xfrm>
            <a:custGeom>
              <a:avLst/>
              <a:gdLst/>
              <a:ahLst/>
              <a:cxnLst/>
              <a:rect l="l" t="t" r="r" b="b"/>
              <a:pathLst>
                <a:path w="12580" h="10821" extrusionOk="0">
                  <a:moveTo>
                    <a:pt x="5382" y="1145"/>
                  </a:moveTo>
                  <a:cubicBezTo>
                    <a:pt x="5926" y="1145"/>
                    <a:pt x="6468" y="1247"/>
                    <a:pt x="6965" y="1446"/>
                  </a:cubicBezTo>
                  <a:cubicBezTo>
                    <a:pt x="7182" y="1518"/>
                    <a:pt x="7278" y="1735"/>
                    <a:pt x="7182" y="1928"/>
                  </a:cubicBezTo>
                  <a:cubicBezTo>
                    <a:pt x="7129" y="2088"/>
                    <a:pt x="6997" y="2182"/>
                    <a:pt x="6854" y="2182"/>
                  </a:cubicBezTo>
                  <a:cubicBezTo>
                    <a:pt x="6803" y="2182"/>
                    <a:pt x="6751" y="2170"/>
                    <a:pt x="6700" y="2145"/>
                  </a:cubicBezTo>
                  <a:cubicBezTo>
                    <a:pt x="6411" y="2049"/>
                    <a:pt x="6097" y="1976"/>
                    <a:pt x="5808" y="1928"/>
                  </a:cubicBezTo>
                  <a:lnTo>
                    <a:pt x="5808" y="2386"/>
                  </a:lnTo>
                  <a:cubicBezTo>
                    <a:pt x="5796" y="2639"/>
                    <a:pt x="5609" y="2765"/>
                    <a:pt x="5423" y="2765"/>
                  </a:cubicBezTo>
                  <a:cubicBezTo>
                    <a:pt x="5236" y="2765"/>
                    <a:pt x="5049" y="2639"/>
                    <a:pt x="5037" y="2386"/>
                  </a:cubicBezTo>
                  <a:lnTo>
                    <a:pt x="5037" y="1928"/>
                  </a:lnTo>
                  <a:cubicBezTo>
                    <a:pt x="4724" y="1976"/>
                    <a:pt x="4435" y="2049"/>
                    <a:pt x="4170" y="2145"/>
                  </a:cubicBezTo>
                  <a:cubicBezTo>
                    <a:pt x="4118" y="2163"/>
                    <a:pt x="4070" y="2171"/>
                    <a:pt x="4024" y="2171"/>
                  </a:cubicBezTo>
                  <a:cubicBezTo>
                    <a:pt x="3640" y="2171"/>
                    <a:pt x="3471" y="1594"/>
                    <a:pt x="3880" y="1422"/>
                  </a:cubicBezTo>
                  <a:cubicBezTo>
                    <a:pt x="4359" y="1235"/>
                    <a:pt x="4872" y="1145"/>
                    <a:pt x="5382" y="1145"/>
                  </a:cubicBezTo>
                  <a:close/>
                  <a:moveTo>
                    <a:pt x="5399" y="3428"/>
                  </a:moveTo>
                  <a:cubicBezTo>
                    <a:pt x="5585" y="3428"/>
                    <a:pt x="5772" y="3555"/>
                    <a:pt x="5784" y="3808"/>
                  </a:cubicBezTo>
                  <a:lnTo>
                    <a:pt x="5784" y="5037"/>
                  </a:lnTo>
                  <a:lnTo>
                    <a:pt x="6073" y="5037"/>
                  </a:lnTo>
                  <a:cubicBezTo>
                    <a:pt x="6579" y="5061"/>
                    <a:pt x="6579" y="5784"/>
                    <a:pt x="6073" y="5808"/>
                  </a:cubicBezTo>
                  <a:lnTo>
                    <a:pt x="5399" y="5808"/>
                  </a:lnTo>
                  <a:cubicBezTo>
                    <a:pt x="5182" y="5808"/>
                    <a:pt x="5013" y="5639"/>
                    <a:pt x="5013" y="5422"/>
                  </a:cubicBezTo>
                  <a:lnTo>
                    <a:pt x="5013" y="3808"/>
                  </a:lnTo>
                  <a:cubicBezTo>
                    <a:pt x="5025" y="3555"/>
                    <a:pt x="5212" y="3428"/>
                    <a:pt x="5399" y="3428"/>
                  </a:cubicBezTo>
                  <a:close/>
                  <a:moveTo>
                    <a:pt x="1775" y="3639"/>
                  </a:moveTo>
                  <a:cubicBezTo>
                    <a:pt x="1818" y="3639"/>
                    <a:pt x="1862" y="3647"/>
                    <a:pt x="1904" y="3663"/>
                  </a:cubicBezTo>
                  <a:cubicBezTo>
                    <a:pt x="2121" y="3759"/>
                    <a:pt x="2218" y="3976"/>
                    <a:pt x="2145" y="4169"/>
                  </a:cubicBezTo>
                  <a:cubicBezTo>
                    <a:pt x="2025" y="4458"/>
                    <a:pt x="1953" y="4723"/>
                    <a:pt x="1929" y="5037"/>
                  </a:cubicBezTo>
                  <a:lnTo>
                    <a:pt x="2386" y="5037"/>
                  </a:lnTo>
                  <a:cubicBezTo>
                    <a:pt x="2892" y="5061"/>
                    <a:pt x="2892" y="5784"/>
                    <a:pt x="2386" y="5808"/>
                  </a:cubicBezTo>
                  <a:lnTo>
                    <a:pt x="1929" y="5808"/>
                  </a:lnTo>
                  <a:cubicBezTo>
                    <a:pt x="1977" y="6097"/>
                    <a:pt x="2025" y="6386"/>
                    <a:pt x="2145" y="6651"/>
                  </a:cubicBezTo>
                  <a:cubicBezTo>
                    <a:pt x="2218" y="6844"/>
                    <a:pt x="2121" y="7061"/>
                    <a:pt x="1904" y="7133"/>
                  </a:cubicBezTo>
                  <a:cubicBezTo>
                    <a:pt x="1858" y="7156"/>
                    <a:pt x="1810" y="7167"/>
                    <a:pt x="1763" y="7167"/>
                  </a:cubicBezTo>
                  <a:cubicBezTo>
                    <a:pt x="1615" y="7167"/>
                    <a:pt x="1477" y="7062"/>
                    <a:pt x="1422" y="6916"/>
                  </a:cubicBezTo>
                  <a:cubicBezTo>
                    <a:pt x="1061" y="5952"/>
                    <a:pt x="1061" y="4844"/>
                    <a:pt x="1422" y="3904"/>
                  </a:cubicBezTo>
                  <a:cubicBezTo>
                    <a:pt x="1479" y="3735"/>
                    <a:pt x="1623" y="3639"/>
                    <a:pt x="1775" y="3639"/>
                  </a:cubicBezTo>
                  <a:close/>
                  <a:moveTo>
                    <a:pt x="9051" y="3673"/>
                  </a:moveTo>
                  <a:cubicBezTo>
                    <a:pt x="9189" y="3673"/>
                    <a:pt x="9327" y="3749"/>
                    <a:pt x="9399" y="3928"/>
                  </a:cubicBezTo>
                  <a:cubicBezTo>
                    <a:pt x="9760" y="4892"/>
                    <a:pt x="9760" y="6001"/>
                    <a:pt x="9375" y="6964"/>
                  </a:cubicBezTo>
                  <a:cubicBezTo>
                    <a:pt x="9319" y="7114"/>
                    <a:pt x="9176" y="7205"/>
                    <a:pt x="9025" y="7205"/>
                  </a:cubicBezTo>
                  <a:cubicBezTo>
                    <a:pt x="8981" y="7205"/>
                    <a:pt x="8936" y="7198"/>
                    <a:pt x="8893" y="7181"/>
                  </a:cubicBezTo>
                  <a:cubicBezTo>
                    <a:pt x="8700" y="7109"/>
                    <a:pt x="8604" y="6868"/>
                    <a:pt x="8676" y="6675"/>
                  </a:cubicBezTo>
                  <a:cubicBezTo>
                    <a:pt x="8772" y="6386"/>
                    <a:pt x="8845" y="6097"/>
                    <a:pt x="8893" y="5808"/>
                  </a:cubicBezTo>
                  <a:lnTo>
                    <a:pt x="8387" y="5808"/>
                  </a:lnTo>
                  <a:cubicBezTo>
                    <a:pt x="7881" y="5784"/>
                    <a:pt x="7881" y="5037"/>
                    <a:pt x="8387" y="5037"/>
                  </a:cubicBezTo>
                  <a:lnTo>
                    <a:pt x="8893" y="5037"/>
                  </a:lnTo>
                  <a:cubicBezTo>
                    <a:pt x="8845" y="4747"/>
                    <a:pt x="8796" y="4458"/>
                    <a:pt x="8676" y="4193"/>
                  </a:cubicBezTo>
                  <a:cubicBezTo>
                    <a:pt x="8585" y="3890"/>
                    <a:pt x="8818" y="3673"/>
                    <a:pt x="9051" y="3673"/>
                  </a:cubicBezTo>
                  <a:close/>
                  <a:moveTo>
                    <a:pt x="5399" y="8109"/>
                  </a:moveTo>
                  <a:cubicBezTo>
                    <a:pt x="5585" y="8109"/>
                    <a:pt x="5772" y="8242"/>
                    <a:pt x="5784" y="8507"/>
                  </a:cubicBezTo>
                  <a:lnTo>
                    <a:pt x="5784" y="8892"/>
                  </a:lnTo>
                  <a:cubicBezTo>
                    <a:pt x="6146" y="8844"/>
                    <a:pt x="6483" y="8748"/>
                    <a:pt x="6820" y="8603"/>
                  </a:cubicBezTo>
                  <a:cubicBezTo>
                    <a:pt x="6864" y="8587"/>
                    <a:pt x="6908" y="8579"/>
                    <a:pt x="6953" y="8579"/>
                  </a:cubicBezTo>
                  <a:cubicBezTo>
                    <a:pt x="7105" y="8579"/>
                    <a:pt x="7252" y="8671"/>
                    <a:pt x="7326" y="8820"/>
                  </a:cubicBezTo>
                  <a:cubicBezTo>
                    <a:pt x="7399" y="9013"/>
                    <a:pt x="7326" y="9230"/>
                    <a:pt x="7134" y="9326"/>
                  </a:cubicBezTo>
                  <a:cubicBezTo>
                    <a:pt x="6590" y="9561"/>
                    <a:pt x="5995" y="9682"/>
                    <a:pt x="5401" y="9682"/>
                  </a:cubicBezTo>
                  <a:cubicBezTo>
                    <a:pt x="4838" y="9682"/>
                    <a:pt x="4276" y="9573"/>
                    <a:pt x="3760" y="9350"/>
                  </a:cubicBezTo>
                  <a:cubicBezTo>
                    <a:pt x="3567" y="9278"/>
                    <a:pt x="3471" y="9037"/>
                    <a:pt x="3543" y="8844"/>
                  </a:cubicBezTo>
                  <a:cubicBezTo>
                    <a:pt x="3614" y="8703"/>
                    <a:pt x="3749" y="8613"/>
                    <a:pt x="3892" y="8613"/>
                  </a:cubicBezTo>
                  <a:cubicBezTo>
                    <a:pt x="3944" y="8613"/>
                    <a:pt x="3997" y="8625"/>
                    <a:pt x="4049" y="8651"/>
                  </a:cubicBezTo>
                  <a:cubicBezTo>
                    <a:pt x="4362" y="8772"/>
                    <a:pt x="4700" y="8844"/>
                    <a:pt x="5013" y="8892"/>
                  </a:cubicBezTo>
                  <a:lnTo>
                    <a:pt x="5013" y="8507"/>
                  </a:lnTo>
                  <a:cubicBezTo>
                    <a:pt x="5025" y="8242"/>
                    <a:pt x="5212" y="8109"/>
                    <a:pt x="5399" y="8109"/>
                  </a:cubicBezTo>
                  <a:close/>
                  <a:moveTo>
                    <a:pt x="5399" y="0"/>
                  </a:moveTo>
                  <a:cubicBezTo>
                    <a:pt x="2435" y="0"/>
                    <a:pt x="1" y="2434"/>
                    <a:pt x="1" y="5422"/>
                  </a:cubicBezTo>
                  <a:cubicBezTo>
                    <a:pt x="1" y="8386"/>
                    <a:pt x="2435" y="10820"/>
                    <a:pt x="5399" y="10820"/>
                  </a:cubicBezTo>
                  <a:cubicBezTo>
                    <a:pt x="12580" y="10531"/>
                    <a:pt x="12580" y="289"/>
                    <a:pt x="5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6"/>
            <p:cNvSpPr/>
            <p:nvPr/>
          </p:nvSpPr>
          <p:spPr>
            <a:xfrm>
              <a:off x="5424750" y="3975448"/>
              <a:ext cx="68424" cy="67940"/>
            </a:xfrm>
            <a:custGeom>
              <a:avLst/>
              <a:gdLst/>
              <a:ahLst/>
              <a:cxnLst/>
              <a:rect l="l" t="t" r="r" b="b"/>
              <a:pathLst>
                <a:path w="2001" h="1987" extrusionOk="0">
                  <a:moveTo>
                    <a:pt x="1456" y="1"/>
                  </a:moveTo>
                  <a:cubicBezTo>
                    <a:pt x="1360" y="1"/>
                    <a:pt x="1263" y="37"/>
                    <a:pt x="1181" y="106"/>
                  </a:cubicBezTo>
                  <a:lnTo>
                    <a:pt x="675" y="612"/>
                  </a:lnTo>
                  <a:lnTo>
                    <a:pt x="145" y="1143"/>
                  </a:lnTo>
                  <a:cubicBezTo>
                    <a:pt x="1" y="1287"/>
                    <a:pt x="1" y="1528"/>
                    <a:pt x="145" y="1697"/>
                  </a:cubicBezTo>
                  <a:cubicBezTo>
                    <a:pt x="218" y="1769"/>
                    <a:pt x="314" y="1793"/>
                    <a:pt x="410" y="1793"/>
                  </a:cubicBezTo>
                  <a:cubicBezTo>
                    <a:pt x="507" y="1793"/>
                    <a:pt x="603" y="1769"/>
                    <a:pt x="675" y="1697"/>
                  </a:cubicBezTo>
                  <a:lnTo>
                    <a:pt x="916" y="1456"/>
                  </a:lnTo>
                  <a:lnTo>
                    <a:pt x="1422" y="1986"/>
                  </a:lnTo>
                  <a:cubicBezTo>
                    <a:pt x="1591" y="1817"/>
                    <a:pt x="1784" y="1649"/>
                    <a:pt x="2001" y="1480"/>
                  </a:cubicBezTo>
                  <a:lnTo>
                    <a:pt x="1471" y="926"/>
                  </a:lnTo>
                  <a:lnTo>
                    <a:pt x="1736" y="661"/>
                  </a:lnTo>
                  <a:cubicBezTo>
                    <a:pt x="1880" y="516"/>
                    <a:pt x="1880" y="275"/>
                    <a:pt x="1736" y="131"/>
                  </a:cubicBezTo>
                  <a:cubicBezTo>
                    <a:pt x="1661" y="43"/>
                    <a:pt x="1560" y="1"/>
                    <a:pt x="1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6"/>
            <p:cNvSpPr/>
            <p:nvPr/>
          </p:nvSpPr>
          <p:spPr>
            <a:xfrm>
              <a:off x="5738686" y="3996648"/>
              <a:ext cx="62679" cy="58264"/>
            </a:xfrm>
            <a:custGeom>
              <a:avLst/>
              <a:gdLst/>
              <a:ahLst/>
              <a:cxnLst/>
              <a:rect l="l" t="t" r="r" b="b"/>
              <a:pathLst>
                <a:path w="1833" h="1704" extrusionOk="0">
                  <a:moveTo>
                    <a:pt x="1016" y="1"/>
                  </a:moveTo>
                  <a:cubicBezTo>
                    <a:pt x="820" y="1"/>
                    <a:pt x="624" y="79"/>
                    <a:pt x="483" y="233"/>
                  </a:cubicBezTo>
                  <a:lnTo>
                    <a:pt x="1" y="764"/>
                  </a:lnTo>
                  <a:cubicBezTo>
                    <a:pt x="314" y="980"/>
                    <a:pt x="603" y="1197"/>
                    <a:pt x="868" y="1462"/>
                  </a:cubicBezTo>
                  <a:cubicBezTo>
                    <a:pt x="941" y="1559"/>
                    <a:pt x="1013" y="1631"/>
                    <a:pt x="1085" y="1703"/>
                  </a:cubicBezTo>
                  <a:lnTo>
                    <a:pt x="1567" y="1197"/>
                  </a:lnTo>
                  <a:cubicBezTo>
                    <a:pt x="1832" y="908"/>
                    <a:pt x="1808" y="450"/>
                    <a:pt x="1495" y="185"/>
                  </a:cubicBezTo>
                  <a:cubicBezTo>
                    <a:pt x="1360" y="61"/>
                    <a:pt x="1188" y="1"/>
                    <a:pt x="1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6"/>
            <p:cNvSpPr/>
            <p:nvPr/>
          </p:nvSpPr>
          <p:spPr>
            <a:xfrm>
              <a:off x="5534342" y="3932911"/>
              <a:ext cx="168957" cy="54434"/>
            </a:xfrm>
            <a:custGeom>
              <a:avLst/>
              <a:gdLst/>
              <a:ahLst/>
              <a:cxnLst/>
              <a:rect l="l" t="t" r="r" b="b"/>
              <a:pathLst>
                <a:path w="4941" h="1592" extrusionOk="0">
                  <a:moveTo>
                    <a:pt x="507" y="1"/>
                  </a:moveTo>
                  <a:cubicBezTo>
                    <a:pt x="1" y="25"/>
                    <a:pt x="1" y="748"/>
                    <a:pt x="507" y="772"/>
                  </a:cubicBezTo>
                  <a:lnTo>
                    <a:pt x="1495" y="772"/>
                  </a:lnTo>
                  <a:lnTo>
                    <a:pt x="1495" y="1591"/>
                  </a:lnTo>
                  <a:cubicBezTo>
                    <a:pt x="1808" y="1543"/>
                    <a:pt x="2133" y="1519"/>
                    <a:pt x="2462" y="1519"/>
                  </a:cubicBezTo>
                  <a:cubicBezTo>
                    <a:pt x="2790" y="1519"/>
                    <a:pt x="3121" y="1543"/>
                    <a:pt x="3447" y="1591"/>
                  </a:cubicBezTo>
                  <a:lnTo>
                    <a:pt x="3447" y="772"/>
                  </a:lnTo>
                  <a:lnTo>
                    <a:pt x="4435" y="772"/>
                  </a:lnTo>
                  <a:cubicBezTo>
                    <a:pt x="4941" y="748"/>
                    <a:pt x="4941" y="25"/>
                    <a:pt x="4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66"/>
          <p:cNvGrpSpPr/>
          <p:nvPr/>
        </p:nvGrpSpPr>
        <p:grpSpPr>
          <a:xfrm>
            <a:off x="6132288" y="3927250"/>
            <a:ext cx="453974" cy="453974"/>
            <a:chOff x="6132288" y="3927250"/>
            <a:chExt cx="453974" cy="453974"/>
          </a:xfrm>
        </p:grpSpPr>
        <p:sp>
          <p:nvSpPr>
            <p:cNvPr id="1061" name="Google Shape;1061;p66"/>
            <p:cNvSpPr/>
            <p:nvPr/>
          </p:nvSpPr>
          <p:spPr>
            <a:xfrm>
              <a:off x="6132288" y="4185091"/>
              <a:ext cx="85149" cy="84526"/>
            </a:xfrm>
            <a:custGeom>
              <a:avLst/>
              <a:gdLst/>
              <a:ahLst/>
              <a:cxnLst/>
              <a:rect l="l" t="t" r="r" b="b"/>
              <a:pathLst>
                <a:path w="2459" h="2441" extrusionOk="0">
                  <a:moveTo>
                    <a:pt x="1229" y="0"/>
                  </a:moveTo>
                  <a:cubicBezTo>
                    <a:pt x="555" y="0"/>
                    <a:pt x="0" y="554"/>
                    <a:pt x="0" y="1229"/>
                  </a:cubicBezTo>
                  <a:cubicBezTo>
                    <a:pt x="36" y="2036"/>
                    <a:pt x="633" y="2440"/>
                    <a:pt x="1229" y="2440"/>
                  </a:cubicBezTo>
                  <a:cubicBezTo>
                    <a:pt x="1826" y="2440"/>
                    <a:pt x="2422" y="2036"/>
                    <a:pt x="2458" y="1229"/>
                  </a:cubicBezTo>
                  <a:cubicBezTo>
                    <a:pt x="2458" y="554"/>
                    <a:pt x="1904"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6"/>
            <p:cNvSpPr/>
            <p:nvPr/>
          </p:nvSpPr>
          <p:spPr>
            <a:xfrm>
              <a:off x="6291646" y="4051565"/>
              <a:ext cx="154404" cy="154612"/>
            </a:xfrm>
            <a:custGeom>
              <a:avLst/>
              <a:gdLst/>
              <a:ahLst/>
              <a:cxnLst/>
              <a:rect l="l" t="t" r="r" b="b"/>
              <a:pathLst>
                <a:path w="4459" h="4465" extrusionOk="0">
                  <a:moveTo>
                    <a:pt x="2242" y="1"/>
                  </a:moveTo>
                  <a:cubicBezTo>
                    <a:pt x="1013" y="1"/>
                    <a:pt x="1" y="1013"/>
                    <a:pt x="1" y="2242"/>
                  </a:cubicBezTo>
                  <a:cubicBezTo>
                    <a:pt x="61" y="3724"/>
                    <a:pt x="1152" y="4465"/>
                    <a:pt x="2239" y="4465"/>
                  </a:cubicBezTo>
                  <a:cubicBezTo>
                    <a:pt x="3326" y="4465"/>
                    <a:pt x="4411" y="3724"/>
                    <a:pt x="4459" y="2242"/>
                  </a:cubicBezTo>
                  <a:cubicBezTo>
                    <a:pt x="4459" y="1013"/>
                    <a:pt x="3471" y="1"/>
                    <a:pt x="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6"/>
            <p:cNvSpPr/>
            <p:nvPr/>
          </p:nvSpPr>
          <p:spPr>
            <a:xfrm>
              <a:off x="6502774" y="3927250"/>
              <a:ext cx="83487" cy="83037"/>
            </a:xfrm>
            <a:custGeom>
              <a:avLst/>
              <a:gdLst/>
              <a:ahLst/>
              <a:cxnLst/>
              <a:rect l="l" t="t" r="r" b="b"/>
              <a:pathLst>
                <a:path w="2411" h="2398" extrusionOk="0">
                  <a:moveTo>
                    <a:pt x="1206" y="0"/>
                  </a:moveTo>
                  <a:cubicBezTo>
                    <a:pt x="555" y="0"/>
                    <a:pt x="1" y="554"/>
                    <a:pt x="1" y="1205"/>
                  </a:cubicBezTo>
                  <a:cubicBezTo>
                    <a:pt x="37" y="2000"/>
                    <a:pt x="621" y="2398"/>
                    <a:pt x="1206" y="2398"/>
                  </a:cubicBezTo>
                  <a:cubicBezTo>
                    <a:pt x="1790" y="2398"/>
                    <a:pt x="2374" y="2000"/>
                    <a:pt x="2410" y="1205"/>
                  </a:cubicBezTo>
                  <a:cubicBezTo>
                    <a:pt x="2410" y="554"/>
                    <a:pt x="1880" y="0"/>
                    <a:pt x="1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6"/>
            <p:cNvSpPr/>
            <p:nvPr/>
          </p:nvSpPr>
          <p:spPr>
            <a:xfrm>
              <a:off x="6518634" y="4185922"/>
              <a:ext cx="67628" cy="58451"/>
            </a:xfrm>
            <a:custGeom>
              <a:avLst/>
              <a:gdLst/>
              <a:ahLst/>
              <a:cxnLst/>
              <a:rect l="l" t="t" r="r" b="b"/>
              <a:pathLst>
                <a:path w="1953" h="1688" extrusionOk="0">
                  <a:moveTo>
                    <a:pt x="1109" y="0"/>
                  </a:moveTo>
                  <a:cubicBezTo>
                    <a:pt x="0" y="49"/>
                    <a:pt x="0" y="1639"/>
                    <a:pt x="1109" y="1687"/>
                  </a:cubicBezTo>
                  <a:cubicBezTo>
                    <a:pt x="1567" y="1687"/>
                    <a:pt x="1952" y="1302"/>
                    <a:pt x="1952" y="844"/>
                  </a:cubicBezTo>
                  <a:cubicBezTo>
                    <a:pt x="1952" y="386"/>
                    <a:pt x="1567" y="0"/>
                    <a:pt x="11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6"/>
            <p:cNvSpPr/>
            <p:nvPr/>
          </p:nvSpPr>
          <p:spPr>
            <a:xfrm>
              <a:off x="6435180" y="4004021"/>
              <a:ext cx="68459" cy="62607"/>
            </a:xfrm>
            <a:custGeom>
              <a:avLst/>
              <a:gdLst/>
              <a:ahLst/>
              <a:cxnLst/>
              <a:rect l="l" t="t" r="r" b="b"/>
              <a:pathLst>
                <a:path w="1977" h="1808" extrusionOk="0">
                  <a:moveTo>
                    <a:pt x="1422" y="0"/>
                  </a:moveTo>
                  <a:lnTo>
                    <a:pt x="1" y="1229"/>
                  </a:lnTo>
                  <a:cubicBezTo>
                    <a:pt x="73" y="1301"/>
                    <a:pt x="169" y="1374"/>
                    <a:pt x="242" y="1470"/>
                  </a:cubicBezTo>
                  <a:cubicBezTo>
                    <a:pt x="362" y="1566"/>
                    <a:pt x="459" y="1687"/>
                    <a:pt x="555" y="1807"/>
                  </a:cubicBezTo>
                  <a:lnTo>
                    <a:pt x="1977" y="602"/>
                  </a:lnTo>
                  <a:cubicBezTo>
                    <a:pt x="1736" y="458"/>
                    <a:pt x="1567" y="241"/>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6"/>
            <p:cNvSpPr/>
            <p:nvPr/>
          </p:nvSpPr>
          <p:spPr>
            <a:xfrm>
              <a:off x="6204037" y="3986464"/>
              <a:ext cx="93494" cy="86846"/>
            </a:xfrm>
            <a:custGeom>
              <a:avLst/>
              <a:gdLst/>
              <a:ahLst/>
              <a:cxnLst/>
              <a:rect l="l" t="t" r="r" b="b"/>
              <a:pathLst>
                <a:path w="2700" h="2508" extrusionOk="0">
                  <a:moveTo>
                    <a:pt x="507" y="1"/>
                  </a:moveTo>
                  <a:cubicBezTo>
                    <a:pt x="386" y="266"/>
                    <a:pt x="218" y="483"/>
                    <a:pt x="1" y="652"/>
                  </a:cubicBezTo>
                  <a:lnTo>
                    <a:pt x="2194" y="2507"/>
                  </a:lnTo>
                  <a:cubicBezTo>
                    <a:pt x="2314" y="2314"/>
                    <a:pt x="2459" y="2122"/>
                    <a:pt x="2603" y="1977"/>
                  </a:cubicBezTo>
                  <a:cubicBezTo>
                    <a:pt x="2651" y="1929"/>
                    <a:pt x="2675" y="1905"/>
                    <a:pt x="2700" y="1881"/>
                  </a:cubicBezTo>
                  <a:lnTo>
                    <a:pt x="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6"/>
            <p:cNvSpPr/>
            <p:nvPr/>
          </p:nvSpPr>
          <p:spPr>
            <a:xfrm>
              <a:off x="6340887" y="4231805"/>
              <a:ext cx="30091" cy="54296"/>
            </a:xfrm>
            <a:custGeom>
              <a:avLst/>
              <a:gdLst/>
              <a:ahLst/>
              <a:cxnLst/>
              <a:rect l="l" t="t" r="r" b="b"/>
              <a:pathLst>
                <a:path w="869" h="1568" extrusionOk="0">
                  <a:moveTo>
                    <a:pt x="73" y="1"/>
                  </a:moveTo>
                  <a:lnTo>
                    <a:pt x="1" y="1543"/>
                  </a:lnTo>
                  <a:cubicBezTo>
                    <a:pt x="120" y="1521"/>
                    <a:pt x="244" y="1509"/>
                    <a:pt x="368" y="1509"/>
                  </a:cubicBezTo>
                  <a:cubicBezTo>
                    <a:pt x="521" y="1509"/>
                    <a:pt x="674" y="1527"/>
                    <a:pt x="820" y="1567"/>
                  </a:cubicBezTo>
                  <a:lnTo>
                    <a:pt x="868" y="73"/>
                  </a:lnTo>
                  <a:lnTo>
                    <a:pt x="868" y="73"/>
                  </a:lnTo>
                  <a:cubicBezTo>
                    <a:pt x="820" y="77"/>
                    <a:pt x="771" y="79"/>
                    <a:pt x="722" y="79"/>
                  </a:cubicBezTo>
                  <a:cubicBezTo>
                    <a:pt x="506" y="79"/>
                    <a:pt x="289" y="40"/>
                    <a:pt x="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6"/>
            <p:cNvSpPr/>
            <p:nvPr/>
          </p:nvSpPr>
          <p:spPr>
            <a:xfrm>
              <a:off x="6460216" y="4156696"/>
              <a:ext cx="54261" cy="45120"/>
            </a:xfrm>
            <a:custGeom>
              <a:avLst/>
              <a:gdLst/>
              <a:ahLst/>
              <a:cxnLst/>
              <a:rect l="l" t="t" r="r" b="b"/>
              <a:pathLst>
                <a:path w="1567" h="1303" extrusionOk="0">
                  <a:moveTo>
                    <a:pt x="314" y="1"/>
                  </a:moveTo>
                  <a:cubicBezTo>
                    <a:pt x="242" y="266"/>
                    <a:pt x="145" y="507"/>
                    <a:pt x="1" y="748"/>
                  </a:cubicBezTo>
                  <a:lnTo>
                    <a:pt x="1206" y="1302"/>
                  </a:lnTo>
                  <a:cubicBezTo>
                    <a:pt x="1254" y="1037"/>
                    <a:pt x="1398" y="796"/>
                    <a:pt x="1567" y="579"/>
                  </a:cubicBez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6"/>
            <p:cNvSpPr/>
            <p:nvPr/>
          </p:nvSpPr>
          <p:spPr>
            <a:xfrm>
              <a:off x="6132288" y="3927250"/>
              <a:ext cx="77635" cy="66762"/>
            </a:xfrm>
            <a:custGeom>
              <a:avLst/>
              <a:gdLst/>
              <a:ahLst/>
              <a:cxnLst/>
              <a:rect l="l" t="t" r="r" b="b"/>
              <a:pathLst>
                <a:path w="2242" h="1928" extrusionOk="0">
                  <a:moveTo>
                    <a:pt x="964" y="0"/>
                  </a:moveTo>
                  <a:cubicBezTo>
                    <a:pt x="434" y="0"/>
                    <a:pt x="0" y="434"/>
                    <a:pt x="0" y="964"/>
                  </a:cubicBezTo>
                  <a:cubicBezTo>
                    <a:pt x="0" y="1494"/>
                    <a:pt x="434" y="1928"/>
                    <a:pt x="964" y="1928"/>
                  </a:cubicBezTo>
                  <a:cubicBezTo>
                    <a:pt x="2241" y="1880"/>
                    <a:pt x="2241" y="48"/>
                    <a:pt x="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6"/>
            <p:cNvSpPr/>
            <p:nvPr/>
          </p:nvSpPr>
          <p:spPr>
            <a:xfrm>
              <a:off x="6229073" y="4160886"/>
              <a:ext cx="50937" cy="46747"/>
            </a:xfrm>
            <a:custGeom>
              <a:avLst/>
              <a:gdLst/>
              <a:ahLst/>
              <a:cxnLst/>
              <a:rect l="l" t="t" r="r" b="b"/>
              <a:pathLst>
                <a:path w="1471" h="1350" extrusionOk="0">
                  <a:moveTo>
                    <a:pt x="1133" y="0"/>
                  </a:moveTo>
                  <a:lnTo>
                    <a:pt x="1" y="627"/>
                  </a:lnTo>
                  <a:cubicBezTo>
                    <a:pt x="169" y="844"/>
                    <a:pt x="314" y="1085"/>
                    <a:pt x="386" y="1350"/>
                  </a:cubicBezTo>
                  <a:lnTo>
                    <a:pt x="1471" y="723"/>
                  </a:lnTo>
                  <a:cubicBezTo>
                    <a:pt x="1326" y="506"/>
                    <a:pt x="1205" y="241"/>
                    <a:pt x="1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6"/>
            <p:cNvSpPr/>
            <p:nvPr/>
          </p:nvSpPr>
          <p:spPr>
            <a:xfrm>
              <a:off x="6317513" y="4311934"/>
              <a:ext cx="80163" cy="69290"/>
            </a:xfrm>
            <a:custGeom>
              <a:avLst/>
              <a:gdLst/>
              <a:ahLst/>
              <a:cxnLst/>
              <a:rect l="l" t="t" r="r" b="b"/>
              <a:pathLst>
                <a:path w="2315" h="2001" extrusionOk="0">
                  <a:moveTo>
                    <a:pt x="989" y="0"/>
                  </a:moveTo>
                  <a:cubicBezTo>
                    <a:pt x="435" y="0"/>
                    <a:pt x="1" y="458"/>
                    <a:pt x="1" y="1012"/>
                  </a:cubicBezTo>
                  <a:cubicBezTo>
                    <a:pt x="1" y="1566"/>
                    <a:pt x="435" y="2000"/>
                    <a:pt x="989" y="2000"/>
                  </a:cubicBezTo>
                  <a:cubicBezTo>
                    <a:pt x="2314" y="1952"/>
                    <a:pt x="2314" y="48"/>
                    <a:pt x="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66"/>
          <p:cNvGrpSpPr/>
          <p:nvPr/>
        </p:nvGrpSpPr>
        <p:grpSpPr>
          <a:xfrm>
            <a:off x="6885425" y="3932225"/>
            <a:ext cx="408579" cy="448996"/>
            <a:chOff x="6885425" y="3932225"/>
            <a:chExt cx="408579" cy="448996"/>
          </a:xfrm>
        </p:grpSpPr>
        <p:sp>
          <p:nvSpPr>
            <p:cNvPr id="1073" name="Google Shape;1073;p66"/>
            <p:cNvSpPr/>
            <p:nvPr/>
          </p:nvSpPr>
          <p:spPr>
            <a:xfrm>
              <a:off x="7154483" y="4185597"/>
              <a:ext cx="59454" cy="21507"/>
            </a:xfrm>
            <a:custGeom>
              <a:avLst/>
              <a:gdLst/>
              <a:ahLst/>
              <a:cxnLst/>
              <a:rect l="l" t="t" r="r" b="b"/>
              <a:pathLst>
                <a:path w="1736" h="628" extrusionOk="0">
                  <a:moveTo>
                    <a:pt x="121" y="1"/>
                  </a:moveTo>
                  <a:cubicBezTo>
                    <a:pt x="49" y="1"/>
                    <a:pt x="1" y="49"/>
                    <a:pt x="1" y="121"/>
                  </a:cubicBezTo>
                  <a:lnTo>
                    <a:pt x="1" y="627"/>
                  </a:lnTo>
                  <a:lnTo>
                    <a:pt x="1736" y="627"/>
                  </a:lnTo>
                  <a:lnTo>
                    <a:pt x="1736" y="121"/>
                  </a:lnTo>
                  <a:cubicBezTo>
                    <a:pt x="1736" y="49"/>
                    <a:pt x="1688" y="1"/>
                    <a:pt x="1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6"/>
            <p:cNvSpPr/>
            <p:nvPr/>
          </p:nvSpPr>
          <p:spPr>
            <a:xfrm>
              <a:off x="7091773" y="3954521"/>
              <a:ext cx="74317" cy="154353"/>
            </a:xfrm>
            <a:custGeom>
              <a:avLst/>
              <a:gdLst/>
              <a:ahLst/>
              <a:cxnLst/>
              <a:rect l="l" t="t" r="r" b="b"/>
              <a:pathLst>
                <a:path w="2170" h="4507" extrusionOk="0">
                  <a:moveTo>
                    <a:pt x="0" y="0"/>
                  </a:moveTo>
                  <a:lnTo>
                    <a:pt x="0" y="4506"/>
                  </a:lnTo>
                  <a:lnTo>
                    <a:pt x="2169" y="4506"/>
                  </a:lnTo>
                  <a:cubicBezTo>
                    <a:pt x="2001" y="3253"/>
                    <a:pt x="1639" y="1904"/>
                    <a:pt x="844" y="868"/>
                  </a:cubicBezTo>
                  <a:cubicBezTo>
                    <a:pt x="555" y="482"/>
                    <a:pt x="265" y="19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6"/>
            <p:cNvSpPr/>
            <p:nvPr/>
          </p:nvSpPr>
          <p:spPr>
            <a:xfrm>
              <a:off x="7083519" y="4235120"/>
              <a:ext cx="205519" cy="43974"/>
            </a:xfrm>
            <a:custGeom>
              <a:avLst/>
              <a:gdLst/>
              <a:ahLst/>
              <a:cxnLst/>
              <a:rect l="l" t="t" r="r" b="b"/>
              <a:pathLst>
                <a:path w="6001" h="1284" extrusionOk="0">
                  <a:moveTo>
                    <a:pt x="0" y="0"/>
                  </a:moveTo>
                  <a:cubicBezTo>
                    <a:pt x="374" y="856"/>
                    <a:pt x="1687" y="1284"/>
                    <a:pt x="3001" y="1284"/>
                  </a:cubicBezTo>
                  <a:cubicBezTo>
                    <a:pt x="4314" y="1284"/>
                    <a:pt x="5627" y="856"/>
                    <a:pt x="6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6"/>
            <p:cNvSpPr/>
            <p:nvPr/>
          </p:nvSpPr>
          <p:spPr>
            <a:xfrm>
              <a:off x="7078553" y="4273890"/>
              <a:ext cx="215451" cy="107332"/>
            </a:xfrm>
            <a:custGeom>
              <a:avLst/>
              <a:gdLst/>
              <a:ahLst/>
              <a:cxnLst/>
              <a:rect l="l" t="t" r="r" b="b"/>
              <a:pathLst>
                <a:path w="6291" h="3134" extrusionOk="0">
                  <a:moveTo>
                    <a:pt x="1" y="1"/>
                  </a:moveTo>
                  <a:lnTo>
                    <a:pt x="1" y="2869"/>
                  </a:lnTo>
                  <a:cubicBezTo>
                    <a:pt x="1" y="3037"/>
                    <a:pt x="121" y="3134"/>
                    <a:pt x="266" y="3134"/>
                  </a:cubicBezTo>
                  <a:lnTo>
                    <a:pt x="6025" y="3134"/>
                  </a:lnTo>
                  <a:cubicBezTo>
                    <a:pt x="6170" y="3134"/>
                    <a:pt x="6290" y="3013"/>
                    <a:pt x="6290" y="2869"/>
                  </a:cubicBezTo>
                  <a:lnTo>
                    <a:pt x="6290" y="1"/>
                  </a:lnTo>
                  <a:cubicBezTo>
                    <a:pt x="6049" y="218"/>
                    <a:pt x="5736" y="411"/>
                    <a:pt x="5399" y="555"/>
                  </a:cubicBezTo>
                  <a:lnTo>
                    <a:pt x="5399" y="1134"/>
                  </a:lnTo>
                  <a:cubicBezTo>
                    <a:pt x="5387" y="1411"/>
                    <a:pt x="5188" y="1549"/>
                    <a:pt x="4989" y="1549"/>
                  </a:cubicBezTo>
                  <a:cubicBezTo>
                    <a:pt x="4790" y="1549"/>
                    <a:pt x="4591" y="1411"/>
                    <a:pt x="4579" y="1134"/>
                  </a:cubicBezTo>
                  <a:lnTo>
                    <a:pt x="4579" y="820"/>
                  </a:lnTo>
                  <a:cubicBezTo>
                    <a:pt x="4156" y="920"/>
                    <a:pt x="3643" y="968"/>
                    <a:pt x="3132" y="968"/>
                  </a:cubicBezTo>
                  <a:cubicBezTo>
                    <a:pt x="2655" y="968"/>
                    <a:pt x="2180" y="926"/>
                    <a:pt x="1784" y="844"/>
                  </a:cubicBezTo>
                  <a:lnTo>
                    <a:pt x="1784" y="1134"/>
                  </a:lnTo>
                  <a:cubicBezTo>
                    <a:pt x="1772" y="1411"/>
                    <a:pt x="1573" y="1549"/>
                    <a:pt x="1374" y="1549"/>
                  </a:cubicBezTo>
                  <a:cubicBezTo>
                    <a:pt x="1176" y="1549"/>
                    <a:pt x="977" y="1411"/>
                    <a:pt x="965" y="1134"/>
                  </a:cubicBezTo>
                  <a:lnTo>
                    <a:pt x="965" y="603"/>
                  </a:lnTo>
                  <a:cubicBezTo>
                    <a:pt x="579" y="435"/>
                    <a:pt x="266" y="242"/>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6"/>
            <p:cNvSpPr/>
            <p:nvPr/>
          </p:nvSpPr>
          <p:spPr>
            <a:xfrm>
              <a:off x="6991904" y="3956165"/>
              <a:ext cx="71851" cy="152710"/>
            </a:xfrm>
            <a:custGeom>
              <a:avLst/>
              <a:gdLst/>
              <a:ahLst/>
              <a:cxnLst/>
              <a:rect l="l" t="t" r="r" b="b"/>
              <a:pathLst>
                <a:path w="2098" h="4459" extrusionOk="0">
                  <a:moveTo>
                    <a:pt x="2097" y="0"/>
                  </a:moveTo>
                  <a:cubicBezTo>
                    <a:pt x="1856" y="193"/>
                    <a:pt x="1591" y="434"/>
                    <a:pt x="1326" y="772"/>
                  </a:cubicBezTo>
                  <a:cubicBezTo>
                    <a:pt x="507" y="1760"/>
                    <a:pt x="73" y="2988"/>
                    <a:pt x="1" y="4458"/>
                  </a:cubicBezTo>
                  <a:lnTo>
                    <a:pt x="2097" y="4458"/>
                  </a:lnTo>
                  <a:lnTo>
                    <a:pt x="2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6"/>
            <p:cNvSpPr/>
            <p:nvPr/>
          </p:nvSpPr>
          <p:spPr>
            <a:xfrm>
              <a:off x="7091773" y="4136895"/>
              <a:ext cx="77605" cy="70207"/>
            </a:xfrm>
            <a:custGeom>
              <a:avLst/>
              <a:gdLst/>
              <a:ahLst/>
              <a:cxnLst/>
              <a:rect l="l" t="t" r="r" b="b"/>
              <a:pathLst>
                <a:path w="2266" h="2050" extrusionOk="0">
                  <a:moveTo>
                    <a:pt x="0" y="1"/>
                  </a:moveTo>
                  <a:lnTo>
                    <a:pt x="0" y="2049"/>
                  </a:lnTo>
                  <a:lnTo>
                    <a:pt x="1013" y="2049"/>
                  </a:lnTo>
                  <a:lnTo>
                    <a:pt x="1013" y="1013"/>
                  </a:lnTo>
                  <a:cubicBezTo>
                    <a:pt x="1013" y="796"/>
                    <a:pt x="1205" y="603"/>
                    <a:pt x="1422" y="603"/>
                  </a:cubicBezTo>
                  <a:lnTo>
                    <a:pt x="2266" y="603"/>
                  </a:lnTo>
                  <a:cubicBezTo>
                    <a:pt x="2266" y="410"/>
                    <a:pt x="2266" y="218"/>
                    <a:pt x="2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6"/>
            <p:cNvSpPr/>
            <p:nvPr/>
          </p:nvSpPr>
          <p:spPr>
            <a:xfrm>
              <a:off x="6885425" y="3932225"/>
              <a:ext cx="163463" cy="176649"/>
            </a:xfrm>
            <a:custGeom>
              <a:avLst/>
              <a:gdLst/>
              <a:ahLst/>
              <a:cxnLst/>
              <a:rect l="l" t="t" r="r" b="b"/>
              <a:pathLst>
                <a:path w="4773" h="5158" extrusionOk="0">
                  <a:moveTo>
                    <a:pt x="4772" y="1"/>
                  </a:moveTo>
                  <a:lnTo>
                    <a:pt x="4772" y="1"/>
                  </a:lnTo>
                  <a:cubicBezTo>
                    <a:pt x="2194" y="386"/>
                    <a:pt x="194" y="2531"/>
                    <a:pt x="1" y="5157"/>
                  </a:cubicBezTo>
                  <a:lnTo>
                    <a:pt x="2290" y="5157"/>
                  </a:lnTo>
                  <a:cubicBezTo>
                    <a:pt x="2387" y="3085"/>
                    <a:pt x="3158" y="1711"/>
                    <a:pt x="3833" y="916"/>
                  </a:cubicBezTo>
                  <a:cubicBezTo>
                    <a:pt x="4170" y="531"/>
                    <a:pt x="4507" y="217"/>
                    <a:pt x="4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6"/>
            <p:cNvSpPr/>
            <p:nvPr/>
          </p:nvSpPr>
          <p:spPr>
            <a:xfrm>
              <a:off x="6991904" y="4136895"/>
              <a:ext cx="71851" cy="139524"/>
            </a:xfrm>
            <a:custGeom>
              <a:avLst/>
              <a:gdLst/>
              <a:ahLst/>
              <a:cxnLst/>
              <a:rect l="l" t="t" r="r" b="b"/>
              <a:pathLst>
                <a:path w="2098" h="4074" extrusionOk="0">
                  <a:moveTo>
                    <a:pt x="1" y="1"/>
                  </a:moveTo>
                  <a:cubicBezTo>
                    <a:pt x="97" y="1977"/>
                    <a:pt x="940" y="3278"/>
                    <a:pt x="1712" y="4073"/>
                  </a:cubicBezTo>
                  <a:lnTo>
                    <a:pt x="1712" y="2459"/>
                  </a:lnTo>
                  <a:cubicBezTo>
                    <a:pt x="1712" y="2242"/>
                    <a:pt x="1880" y="2073"/>
                    <a:pt x="2097" y="2049"/>
                  </a:cubicBezTo>
                  <a:lnTo>
                    <a:pt x="20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6"/>
            <p:cNvSpPr/>
            <p:nvPr/>
          </p:nvSpPr>
          <p:spPr>
            <a:xfrm>
              <a:off x="6885425" y="4136895"/>
              <a:ext cx="164285" cy="175827"/>
            </a:xfrm>
            <a:custGeom>
              <a:avLst/>
              <a:gdLst/>
              <a:ahLst/>
              <a:cxnLst/>
              <a:rect l="l" t="t" r="r" b="b"/>
              <a:pathLst>
                <a:path w="4797" h="5134" extrusionOk="0">
                  <a:moveTo>
                    <a:pt x="1" y="1"/>
                  </a:moveTo>
                  <a:cubicBezTo>
                    <a:pt x="194" y="2603"/>
                    <a:pt x="2242" y="4724"/>
                    <a:pt x="4796" y="5134"/>
                  </a:cubicBezTo>
                  <a:cubicBezTo>
                    <a:pt x="3808" y="4338"/>
                    <a:pt x="2411" y="2724"/>
                    <a:pt x="2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6"/>
            <p:cNvSpPr/>
            <p:nvPr/>
          </p:nvSpPr>
          <p:spPr>
            <a:xfrm>
              <a:off x="7109103" y="3933047"/>
              <a:ext cx="160141" cy="175827"/>
            </a:xfrm>
            <a:custGeom>
              <a:avLst/>
              <a:gdLst/>
              <a:ahLst/>
              <a:cxnLst/>
              <a:rect l="l" t="t" r="r" b="b"/>
              <a:pathLst>
                <a:path w="4676" h="5134" extrusionOk="0">
                  <a:moveTo>
                    <a:pt x="0" y="1"/>
                  </a:moveTo>
                  <a:lnTo>
                    <a:pt x="0" y="1"/>
                  </a:lnTo>
                  <a:cubicBezTo>
                    <a:pt x="290" y="218"/>
                    <a:pt x="627" y="531"/>
                    <a:pt x="964" y="940"/>
                  </a:cubicBezTo>
                  <a:cubicBezTo>
                    <a:pt x="1422" y="1567"/>
                    <a:pt x="1808" y="2338"/>
                    <a:pt x="2073" y="3206"/>
                  </a:cubicBezTo>
                  <a:cubicBezTo>
                    <a:pt x="2266" y="3808"/>
                    <a:pt x="2386" y="4435"/>
                    <a:pt x="2483" y="5133"/>
                  </a:cubicBezTo>
                  <a:lnTo>
                    <a:pt x="4675" y="5133"/>
                  </a:lnTo>
                  <a:cubicBezTo>
                    <a:pt x="4483" y="2435"/>
                    <a:pt x="2723"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6"/>
            <p:cNvSpPr/>
            <p:nvPr/>
          </p:nvSpPr>
          <p:spPr>
            <a:xfrm>
              <a:off x="7196574" y="4136895"/>
              <a:ext cx="72673" cy="70207"/>
            </a:xfrm>
            <a:custGeom>
              <a:avLst/>
              <a:gdLst/>
              <a:ahLst/>
              <a:cxnLst/>
              <a:rect l="l" t="t" r="r" b="b"/>
              <a:pathLst>
                <a:path w="2122" h="2050" extrusionOk="0">
                  <a:moveTo>
                    <a:pt x="1" y="1"/>
                  </a:moveTo>
                  <a:cubicBezTo>
                    <a:pt x="25" y="194"/>
                    <a:pt x="25" y="410"/>
                    <a:pt x="25" y="603"/>
                  </a:cubicBezTo>
                  <a:lnTo>
                    <a:pt x="917" y="603"/>
                  </a:lnTo>
                  <a:cubicBezTo>
                    <a:pt x="1133" y="603"/>
                    <a:pt x="1326" y="796"/>
                    <a:pt x="1326" y="1013"/>
                  </a:cubicBezTo>
                  <a:lnTo>
                    <a:pt x="1326" y="2049"/>
                  </a:lnTo>
                  <a:lnTo>
                    <a:pt x="1615" y="2049"/>
                  </a:lnTo>
                  <a:cubicBezTo>
                    <a:pt x="1784" y="1615"/>
                    <a:pt x="1880" y="1302"/>
                    <a:pt x="1880" y="1302"/>
                  </a:cubicBezTo>
                  <a:cubicBezTo>
                    <a:pt x="2001" y="892"/>
                    <a:pt x="2097" y="459"/>
                    <a:pt x="2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6"/>
          <p:cNvGrpSpPr/>
          <p:nvPr/>
        </p:nvGrpSpPr>
        <p:grpSpPr>
          <a:xfrm>
            <a:off x="7626175" y="3927400"/>
            <a:ext cx="325847" cy="453755"/>
            <a:chOff x="7626175" y="3927400"/>
            <a:chExt cx="325847" cy="453755"/>
          </a:xfrm>
        </p:grpSpPr>
        <p:sp>
          <p:nvSpPr>
            <p:cNvPr id="1085" name="Google Shape;1085;p66"/>
            <p:cNvSpPr/>
            <p:nvPr/>
          </p:nvSpPr>
          <p:spPr>
            <a:xfrm>
              <a:off x="7661999" y="4126957"/>
              <a:ext cx="254198" cy="254198"/>
            </a:xfrm>
            <a:custGeom>
              <a:avLst/>
              <a:gdLst/>
              <a:ahLst/>
              <a:cxnLst/>
              <a:rect l="l" t="t" r="r" b="b"/>
              <a:pathLst>
                <a:path w="7351" h="7351" extrusionOk="0">
                  <a:moveTo>
                    <a:pt x="4290" y="1808"/>
                  </a:moveTo>
                  <a:cubicBezTo>
                    <a:pt x="4507" y="1808"/>
                    <a:pt x="4676" y="1977"/>
                    <a:pt x="4676" y="2194"/>
                  </a:cubicBezTo>
                  <a:cubicBezTo>
                    <a:pt x="4676" y="2411"/>
                    <a:pt x="4507" y="2603"/>
                    <a:pt x="4290" y="2603"/>
                  </a:cubicBezTo>
                  <a:cubicBezTo>
                    <a:pt x="3832" y="2603"/>
                    <a:pt x="3471" y="2869"/>
                    <a:pt x="3302" y="3254"/>
                  </a:cubicBezTo>
                  <a:lnTo>
                    <a:pt x="4290" y="3254"/>
                  </a:lnTo>
                  <a:cubicBezTo>
                    <a:pt x="4820" y="3278"/>
                    <a:pt x="4820" y="4025"/>
                    <a:pt x="4290" y="4049"/>
                  </a:cubicBezTo>
                  <a:lnTo>
                    <a:pt x="3302" y="4049"/>
                  </a:lnTo>
                  <a:cubicBezTo>
                    <a:pt x="3471" y="4435"/>
                    <a:pt x="3857" y="4724"/>
                    <a:pt x="4290" y="4724"/>
                  </a:cubicBezTo>
                  <a:cubicBezTo>
                    <a:pt x="4507" y="4724"/>
                    <a:pt x="4676" y="4893"/>
                    <a:pt x="4676" y="5110"/>
                  </a:cubicBezTo>
                  <a:cubicBezTo>
                    <a:pt x="4676" y="5326"/>
                    <a:pt x="4507" y="5519"/>
                    <a:pt x="4290" y="5519"/>
                  </a:cubicBezTo>
                  <a:cubicBezTo>
                    <a:pt x="3399" y="5519"/>
                    <a:pt x="2652" y="4893"/>
                    <a:pt x="2483" y="4049"/>
                  </a:cubicBezTo>
                  <a:lnTo>
                    <a:pt x="2314" y="4049"/>
                  </a:lnTo>
                  <a:cubicBezTo>
                    <a:pt x="1784" y="4025"/>
                    <a:pt x="1784" y="3278"/>
                    <a:pt x="2314" y="3254"/>
                  </a:cubicBezTo>
                  <a:lnTo>
                    <a:pt x="2483" y="3254"/>
                  </a:lnTo>
                  <a:cubicBezTo>
                    <a:pt x="2652" y="2435"/>
                    <a:pt x="3399" y="1808"/>
                    <a:pt x="4290" y="1808"/>
                  </a:cubicBezTo>
                  <a:close/>
                  <a:moveTo>
                    <a:pt x="3278" y="1"/>
                  </a:moveTo>
                  <a:cubicBezTo>
                    <a:pt x="1567" y="170"/>
                    <a:pt x="194" y="1543"/>
                    <a:pt x="1" y="3278"/>
                  </a:cubicBezTo>
                  <a:lnTo>
                    <a:pt x="218" y="3278"/>
                  </a:lnTo>
                  <a:cubicBezTo>
                    <a:pt x="748" y="3302"/>
                    <a:pt x="748" y="4049"/>
                    <a:pt x="218" y="4073"/>
                  </a:cubicBezTo>
                  <a:lnTo>
                    <a:pt x="1" y="4073"/>
                  </a:lnTo>
                  <a:cubicBezTo>
                    <a:pt x="194" y="5784"/>
                    <a:pt x="1567" y="7158"/>
                    <a:pt x="3278" y="7351"/>
                  </a:cubicBezTo>
                  <a:lnTo>
                    <a:pt x="3278" y="7134"/>
                  </a:lnTo>
                  <a:cubicBezTo>
                    <a:pt x="3290" y="6869"/>
                    <a:pt x="3483" y="6736"/>
                    <a:pt x="3676" y="6736"/>
                  </a:cubicBezTo>
                  <a:cubicBezTo>
                    <a:pt x="3869" y="6736"/>
                    <a:pt x="4061" y="6869"/>
                    <a:pt x="4073" y="7134"/>
                  </a:cubicBezTo>
                  <a:lnTo>
                    <a:pt x="4073" y="7351"/>
                  </a:lnTo>
                  <a:cubicBezTo>
                    <a:pt x="5784" y="7158"/>
                    <a:pt x="7158" y="5784"/>
                    <a:pt x="7351" y="4073"/>
                  </a:cubicBezTo>
                  <a:lnTo>
                    <a:pt x="7134" y="4073"/>
                  </a:lnTo>
                  <a:cubicBezTo>
                    <a:pt x="6604" y="4049"/>
                    <a:pt x="6604" y="3302"/>
                    <a:pt x="7134" y="3278"/>
                  </a:cubicBezTo>
                  <a:lnTo>
                    <a:pt x="7351" y="3278"/>
                  </a:lnTo>
                  <a:cubicBezTo>
                    <a:pt x="7158" y="1543"/>
                    <a:pt x="5784" y="170"/>
                    <a:pt x="4073" y="1"/>
                  </a:cubicBezTo>
                  <a:lnTo>
                    <a:pt x="4073" y="218"/>
                  </a:lnTo>
                  <a:cubicBezTo>
                    <a:pt x="4061" y="483"/>
                    <a:pt x="3869" y="615"/>
                    <a:pt x="3676" y="615"/>
                  </a:cubicBezTo>
                  <a:cubicBezTo>
                    <a:pt x="3483" y="615"/>
                    <a:pt x="3290" y="483"/>
                    <a:pt x="3278" y="218"/>
                  </a:cubicBezTo>
                  <a:lnTo>
                    <a:pt x="32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6"/>
            <p:cNvSpPr/>
            <p:nvPr/>
          </p:nvSpPr>
          <p:spPr>
            <a:xfrm>
              <a:off x="7626175" y="3927400"/>
              <a:ext cx="325847" cy="201290"/>
            </a:xfrm>
            <a:custGeom>
              <a:avLst/>
              <a:gdLst/>
              <a:ahLst/>
              <a:cxnLst/>
              <a:rect l="l" t="t" r="r" b="b"/>
              <a:pathLst>
                <a:path w="9423" h="5821" extrusionOk="0">
                  <a:moveTo>
                    <a:pt x="4691" y="1"/>
                  </a:moveTo>
                  <a:cubicBezTo>
                    <a:pt x="4633" y="1"/>
                    <a:pt x="4579" y="13"/>
                    <a:pt x="4531" y="37"/>
                  </a:cubicBezTo>
                  <a:lnTo>
                    <a:pt x="242" y="2109"/>
                  </a:lnTo>
                  <a:cubicBezTo>
                    <a:pt x="97" y="2181"/>
                    <a:pt x="1" y="2326"/>
                    <a:pt x="1" y="2471"/>
                  </a:cubicBezTo>
                  <a:lnTo>
                    <a:pt x="1" y="3627"/>
                  </a:lnTo>
                  <a:cubicBezTo>
                    <a:pt x="1" y="3844"/>
                    <a:pt x="193" y="4013"/>
                    <a:pt x="410" y="4013"/>
                  </a:cubicBezTo>
                  <a:lnTo>
                    <a:pt x="2073" y="4013"/>
                  </a:lnTo>
                  <a:lnTo>
                    <a:pt x="2073" y="5820"/>
                  </a:lnTo>
                  <a:cubicBezTo>
                    <a:pt x="2816" y="5248"/>
                    <a:pt x="3768" y="4959"/>
                    <a:pt x="4718" y="4959"/>
                  </a:cubicBezTo>
                  <a:cubicBezTo>
                    <a:pt x="5647" y="4959"/>
                    <a:pt x="6575" y="5236"/>
                    <a:pt x="7302" y="5796"/>
                  </a:cubicBezTo>
                  <a:lnTo>
                    <a:pt x="7302" y="4013"/>
                  </a:lnTo>
                  <a:lnTo>
                    <a:pt x="9013" y="4013"/>
                  </a:lnTo>
                  <a:cubicBezTo>
                    <a:pt x="9230" y="4013"/>
                    <a:pt x="9399" y="3844"/>
                    <a:pt x="9399" y="3627"/>
                  </a:cubicBezTo>
                  <a:lnTo>
                    <a:pt x="9399" y="2471"/>
                  </a:lnTo>
                  <a:cubicBezTo>
                    <a:pt x="9423" y="2326"/>
                    <a:pt x="9326" y="2181"/>
                    <a:pt x="9182" y="2109"/>
                  </a:cubicBezTo>
                  <a:lnTo>
                    <a:pt x="4868" y="37"/>
                  </a:lnTo>
                  <a:cubicBezTo>
                    <a:pt x="4808" y="13"/>
                    <a:pt x="4748" y="1"/>
                    <a:pt x="4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 name="Google Shape;1087;p66"/>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Icon pack: startups | filled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91"/>
        <p:cNvGrpSpPr/>
        <p:nvPr/>
      </p:nvGrpSpPr>
      <p:grpSpPr>
        <a:xfrm>
          <a:off x="0" y="0"/>
          <a:ext cx="0" cy="0"/>
          <a:chOff x="0" y="0"/>
          <a:chExt cx="0" cy="0"/>
        </a:xfrm>
      </p:grpSpPr>
      <p:cxnSp>
        <p:nvCxnSpPr>
          <p:cNvPr id="1092" name="Google Shape;1092;p67"/>
          <p:cNvCxnSpPr/>
          <p:nvPr/>
        </p:nvCxnSpPr>
        <p:spPr>
          <a:xfrm>
            <a:off x="2761650" y="1058650"/>
            <a:ext cx="3620700" cy="0"/>
          </a:xfrm>
          <a:prstGeom prst="straightConnector1">
            <a:avLst/>
          </a:prstGeom>
          <a:noFill/>
          <a:ln w="9525" cap="flat" cmpd="sng">
            <a:solidFill>
              <a:schemeClr val="dk2"/>
            </a:solidFill>
            <a:prstDash val="solid"/>
            <a:round/>
            <a:headEnd type="none" w="med" len="med"/>
            <a:tailEnd type="none" w="med" len="med"/>
          </a:ln>
        </p:spPr>
      </p:cxnSp>
      <p:sp>
        <p:nvSpPr>
          <p:cNvPr id="1093" name="Google Shape;1093;p67"/>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1094" name="Google Shape;1094;p67"/>
          <p:cNvSpPr txBox="1">
            <a:spLocks noGrp="1"/>
          </p:cNvSpPr>
          <p:nvPr>
            <p:ph type="body" idx="1"/>
          </p:nvPr>
        </p:nvSpPr>
        <p:spPr>
          <a:xfrm>
            <a:off x="713250" y="1297400"/>
            <a:ext cx="7717500" cy="3327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t>Here’s an assortment of alternative resources whose style fits that of this template:</a:t>
            </a:r>
            <a:endParaRPr sz="1300"/>
          </a:p>
          <a:p>
            <a:pPr marL="0" lvl="0" indent="0" algn="l" rtl="0">
              <a:lnSpc>
                <a:spcPct val="100000"/>
              </a:lnSpc>
              <a:spcBef>
                <a:spcPts val="0"/>
              </a:spcBef>
              <a:spcAft>
                <a:spcPts val="0"/>
              </a:spcAft>
              <a:buNone/>
            </a:pPr>
            <a:endParaRPr sz="900"/>
          </a:p>
          <a:p>
            <a:pPr marL="0" lvl="0" indent="0" algn="l" rtl="0">
              <a:lnSpc>
                <a:spcPct val="100000"/>
              </a:lnSpc>
              <a:spcBef>
                <a:spcPts val="0"/>
              </a:spcBef>
              <a:spcAft>
                <a:spcPts val="0"/>
              </a:spcAft>
              <a:buNone/>
            </a:pPr>
            <a:r>
              <a:rPr lang="en" sz="2100">
                <a:latin typeface="Unna"/>
                <a:ea typeface="Unna"/>
                <a:cs typeface="Unna"/>
                <a:sym typeface="Unna"/>
              </a:rPr>
              <a:t>Vectors:</a:t>
            </a:r>
            <a:endParaRPr sz="1600">
              <a:latin typeface="Unna"/>
              <a:ea typeface="Unna"/>
              <a:cs typeface="Unna"/>
              <a:sym typeface="Unna"/>
            </a:endParaRPr>
          </a:p>
          <a:p>
            <a:pPr marL="457200" lvl="0" indent="-311150" algn="l" rtl="0">
              <a:lnSpc>
                <a:spcPct val="100000"/>
              </a:lnSpc>
              <a:spcBef>
                <a:spcPts val="0"/>
              </a:spcBef>
              <a:spcAft>
                <a:spcPts val="0"/>
              </a:spcAft>
              <a:buSzPts val="1300"/>
              <a:buFont typeface="Raleway"/>
              <a:buChar char="●"/>
            </a:pPr>
            <a:r>
              <a:rPr lang="en" sz="1300">
                <a:uFill>
                  <a:noFill/>
                </a:uFill>
                <a:hlinkClick r:id="rId3"/>
              </a:rPr>
              <a:t>Infographic template with linear map</a:t>
            </a:r>
            <a:endParaRPr sz="1300" b="1"/>
          </a:p>
          <a:p>
            <a:pPr marL="457200" lvl="0" indent="-311150" algn="l" rtl="0">
              <a:lnSpc>
                <a:spcPct val="100000"/>
              </a:lnSpc>
              <a:spcBef>
                <a:spcPts val="0"/>
              </a:spcBef>
              <a:spcAft>
                <a:spcPts val="0"/>
              </a:spcAft>
              <a:buSzPts val="1300"/>
              <a:buFont typeface="Raleway"/>
              <a:buChar char="●"/>
            </a:pPr>
            <a:r>
              <a:rPr lang="en" sz="1300">
                <a:uFill>
                  <a:noFill/>
                </a:uFill>
                <a:hlinkClick r:id="rId4"/>
              </a:rPr>
              <a:t>First communion blue elements</a:t>
            </a:r>
            <a:endParaRPr sz="1300"/>
          </a:p>
          <a:p>
            <a:pPr marL="0" lvl="0" indent="0" algn="l" rtl="0">
              <a:lnSpc>
                <a:spcPct val="100000"/>
              </a:lnSpc>
              <a:spcBef>
                <a:spcPts val="0"/>
              </a:spcBef>
              <a:spcAft>
                <a:spcPts val="0"/>
              </a:spcAft>
              <a:buNone/>
            </a:pPr>
            <a:endParaRPr b="1"/>
          </a:p>
          <a:p>
            <a:pPr marL="0" lvl="0" indent="0" algn="l" rtl="0">
              <a:lnSpc>
                <a:spcPct val="100000"/>
              </a:lnSpc>
              <a:spcBef>
                <a:spcPts val="0"/>
              </a:spcBef>
              <a:spcAft>
                <a:spcPts val="0"/>
              </a:spcAft>
              <a:buNone/>
            </a:pPr>
            <a:r>
              <a:rPr lang="en" sz="2100">
                <a:latin typeface="Unna"/>
                <a:ea typeface="Unna"/>
                <a:cs typeface="Unna"/>
                <a:sym typeface="Unna"/>
              </a:rPr>
              <a:t>Photos:</a:t>
            </a:r>
            <a:endParaRPr sz="2100">
              <a:latin typeface="Unna"/>
              <a:ea typeface="Unna"/>
              <a:cs typeface="Unna"/>
              <a:sym typeface="Unna"/>
            </a:endParaRPr>
          </a:p>
          <a:p>
            <a:pPr marL="457200" lvl="0" indent="-311150" algn="l" rtl="0">
              <a:lnSpc>
                <a:spcPct val="100000"/>
              </a:lnSpc>
              <a:spcBef>
                <a:spcPts val="0"/>
              </a:spcBef>
              <a:spcAft>
                <a:spcPts val="0"/>
              </a:spcAft>
              <a:buSzPts val="1300"/>
              <a:buFont typeface="Raleway"/>
              <a:buChar char="●"/>
            </a:pPr>
            <a:r>
              <a:rPr lang="en" sz="1300">
                <a:uFill>
                  <a:noFill/>
                </a:uFill>
                <a:hlinkClick r:id="rId5"/>
              </a:rPr>
              <a:t>Man holding the bible on the table</a:t>
            </a:r>
            <a:endParaRPr sz="1300"/>
          </a:p>
          <a:p>
            <a:pPr marL="457200" lvl="0" indent="-311150" algn="l" rtl="0">
              <a:lnSpc>
                <a:spcPct val="100000"/>
              </a:lnSpc>
              <a:spcBef>
                <a:spcPts val="0"/>
              </a:spcBef>
              <a:spcAft>
                <a:spcPts val="0"/>
              </a:spcAft>
              <a:buSzPts val="1300"/>
              <a:buFont typeface="Raleway"/>
              <a:buChar char="●"/>
            </a:pPr>
            <a:r>
              <a:rPr lang="en" sz="1300">
                <a:uFill>
                  <a:noFill/>
                </a:uFill>
                <a:hlinkClick r:id="rId6"/>
              </a:rPr>
              <a:t>Side view of woman praying with bible</a:t>
            </a:r>
            <a:endParaRPr sz="1300"/>
          </a:p>
          <a:p>
            <a:pPr marL="457200" lvl="0" indent="-311150" algn="l" rtl="0">
              <a:lnSpc>
                <a:spcPct val="100000"/>
              </a:lnSpc>
              <a:spcBef>
                <a:spcPts val="0"/>
              </a:spcBef>
              <a:spcAft>
                <a:spcPts val="0"/>
              </a:spcAft>
              <a:buSzPts val="1300"/>
              <a:buFont typeface="Raleway"/>
              <a:buChar char="●"/>
            </a:pPr>
            <a:r>
              <a:rPr lang="en" sz="1300">
                <a:uFill>
                  <a:noFill/>
                </a:uFill>
                <a:hlinkClick r:id="rId7"/>
              </a:rPr>
              <a:t>Front view of woman praying with bible</a:t>
            </a:r>
            <a:endParaRPr sz="1500"/>
          </a:p>
          <a:p>
            <a:pPr marL="457200" lvl="0" indent="-311150" algn="l" rtl="0">
              <a:lnSpc>
                <a:spcPct val="100000"/>
              </a:lnSpc>
              <a:spcBef>
                <a:spcPts val="0"/>
              </a:spcBef>
              <a:spcAft>
                <a:spcPts val="0"/>
              </a:spcAft>
              <a:buSzPts val="1300"/>
              <a:buFont typeface="Raleway"/>
              <a:buChar char="●"/>
            </a:pPr>
            <a:r>
              <a:rPr lang="en" sz="1300">
                <a:uFill>
                  <a:noFill/>
                </a:uFill>
                <a:hlinkClick r:id="rId8"/>
              </a:rPr>
              <a:t>Priest holding holy cross on hands</a:t>
            </a:r>
            <a:endParaRPr sz="1500"/>
          </a:p>
          <a:p>
            <a:pPr marL="457200" lvl="0" indent="-311150" algn="l" rtl="0">
              <a:lnSpc>
                <a:spcPct val="100000"/>
              </a:lnSpc>
              <a:spcBef>
                <a:spcPts val="0"/>
              </a:spcBef>
              <a:spcAft>
                <a:spcPts val="0"/>
              </a:spcAft>
              <a:buSzPts val="1300"/>
              <a:buFont typeface="Raleway"/>
              <a:buChar char="●"/>
            </a:pPr>
            <a:r>
              <a:rPr lang="en" sz="1300">
                <a:uFill>
                  <a:noFill/>
                </a:uFill>
                <a:hlinkClick r:id="rId9"/>
              </a:rPr>
              <a:t>Woman reading the bible indoors I</a:t>
            </a:r>
            <a:endParaRPr sz="1300"/>
          </a:p>
          <a:p>
            <a:pPr marL="457200" lvl="0" indent="-311150" algn="l" rtl="0">
              <a:lnSpc>
                <a:spcPct val="100000"/>
              </a:lnSpc>
              <a:spcBef>
                <a:spcPts val="0"/>
              </a:spcBef>
              <a:spcAft>
                <a:spcPts val="0"/>
              </a:spcAft>
              <a:buSzPts val="1300"/>
              <a:buFont typeface="Raleway"/>
              <a:buChar char="●"/>
            </a:pPr>
            <a:r>
              <a:rPr lang="en" sz="1300">
                <a:uFill>
                  <a:noFill/>
                </a:uFill>
                <a:hlinkClick r:id="rId10"/>
              </a:rPr>
              <a:t>Woman reading the bible indoors II</a:t>
            </a:r>
            <a:endParaRPr sz="1300"/>
          </a:p>
          <a:p>
            <a:pPr marL="457200" lvl="0" indent="-311150" algn="l" rtl="0">
              <a:lnSpc>
                <a:spcPct val="100000"/>
              </a:lnSpc>
              <a:spcBef>
                <a:spcPts val="0"/>
              </a:spcBef>
              <a:spcAft>
                <a:spcPts val="0"/>
              </a:spcAft>
              <a:buSzPts val="1300"/>
              <a:buFont typeface="Arial"/>
              <a:buChar char="●"/>
            </a:pPr>
            <a:r>
              <a:rPr lang="en" sz="1300">
                <a:uFill>
                  <a:noFill/>
                </a:uFill>
                <a:hlinkClick r:id="rId11"/>
              </a:rPr>
              <a:t>Top view hands holding holy necklace</a:t>
            </a:r>
            <a:endParaRPr sz="1300"/>
          </a:p>
          <a:p>
            <a:pPr marL="457200" lvl="0" indent="-311150" algn="l" rtl="0">
              <a:lnSpc>
                <a:spcPct val="100000"/>
              </a:lnSpc>
              <a:spcBef>
                <a:spcPts val="0"/>
              </a:spcBef>
              <a:spcAft>
                <a:spcPts val="0"/>
              </a:spcAft>
              <a:buSzPts val="1300"/>
              <a:buFont typeface="Arial"/>
              <a:buChar char="●"/>
            </a:pPr>
            <a:r>
              <a:rPr lang="en" sz="1300">
                <a:uFill>
                  <a:noFill/>
                </a:uFill>
                <a:hlinkClick r:id="rId12"/>
              </a:rPr>
              <a:t>Woman praying for her loved ones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cxnSp>
        <p:nvCxnSpPr>
          <p:cNvPr id="1099" name="Google Shape;1099;p68"/>
          <p:cNvCxnSpPr/>
          <p:nvPr/>
        </p:nvCxnSpPr>
        <p:spPr>
          <a:xfrm>
            <a:off x="3692700" y="1058650"/>
            <a:ext cx="1758600" cy="0"/>
          </a:xfrm>
          <a:prstGeom prst="straightConnector1">
            <a:avLst/>
          </a:prstGeom>
          <a:noFill/>
          <a:ln w="9525" cap="flat" cmpd="sng">
            <a:solidFill>
              <a:schemeClr val="dk2"/>
            </a:solidFill>
            <a:prstDash val="solid"/>
            <a:round/>
            <a:headEnd type="none" w="med" len="med"/>
            <a:tailEnd type="none" w="med" len="med"/>
          </a:ln>
        </p:spPr>
      </p:cxnSp>
      <p:sp>
        <p:nvSpPr>
          <p:cNvPr id="1100" name="Google Shape;1100;p68"/>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1101" name="Google Shape;1101;p68"/>
          <p:cNvSpPr txBox="1">
            <a:spLocks noGrp="1"/>
          </p:cNvSpPr>
          <p:nvPr>
            <p:ph type="subTitle" idx="1"/>
          </p:nvPr>
        </p:nvSpPr>
        <p:spPr>
          <a:xfrm>
            <a:off x="713225" y="1297400"/>
            <a:ext cx="4250100" cy="327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t>Did you like the resources on this template? Get them for free at our other websites:</a:t>
            </a:r>
            <a:endParaRPr sz="1300"/>
          </a:p>
          <a:p>
            <a:pPr marL="0" lvl="0" indent="0" algn="l" rtl="0">
              <a:spcBef>
                <a:spcPts val="0"/>
              </a:spcBef>
              <a:spcAft>
                <a:spcPts val="0"/>
              </a:spcAft>
              <a:buNone/>
            </a:pPr>
            <a:endParaRPr sz="900"/>
          </a:p>
          <a:p>
            <a:pPr marL="0" lvl="0" indent="0" algn="l" rtl="0">
              <a:spcBef>
                <a:spcPts val="0"/>
              </a:spcBef>
              <a:spcAft>
                <a:spcPts val="0"/>
              </a:spcAft>
              <a:buNone/>
            </a:pPr>
            <a:r>
              <a:rPr lang="en" sz="2100">
                <a:latin typeface="Unna"/>
                <a:ea typeface="Unna"/>
                <a:cs typeface="Unna"/>
                <a:sym typeface="Unna"/>
              </a:rPr>
              <a:t>Vectors:</a:t>
            </a:r>
            <a:endParaRPr sz="1600">
              <a:latin typeface="Unna"/>
              <a:ea typeface="Unna"/>
              <a:cs typeface="Unna"/>
              <a:sym typeface="Unna"/>
            </a:endParaRPr>
          </a:p>
          <a:p>
            <a:pPr marL="457200" lvl="0" indent="-311150" algn="l" rtl="0">
              <a:spcBef>
                <a:spcPts val="0"/>
              </a:spcBef>
              <a:spcAft>
                <a:spcPts val="0"/>
              </a:spcAft>
              <a:buClr>
                <a:schemeClr val="dk2"/>
              </a:buClr>
              <a:buSzPts val="1300"/>
              <a:buFont typeface="Raleway"/>
              <a:buChar char="●"/>
            </a:pPr>
            <a:r>
              <a:rPr lang="en" sz="1300">
                <a:uFill>
                  <a:noFill/>
                </a:uFill>
                <a:hlinkClick r:id="rId3"/>
              </a:rPr>
              <a:t>Gradient golden luxury business cards template</a:t>
            </a:r>
            <a:endParaRPr sz="1300" b="1"/>
          </a:p>
          <a:p>
            <a:pPr marL="457200" lvl="0" indent="-311150" algn="l" rtl="0">
              <a:spcBef>
                <a:spcPts val="0"/>
              </a:spcBef>
              <a:spcAft>
                <a:spcPts val="0"/>
              </a:spcAft>
              <a:buClr>
                <a:schemeClr val="dk2"/>
              </a:buClr>
              <a:buSzPts val="1300"/>
              <a:buFont typeface="Raleway"/>
              <a:buChar char="●"/>
            </a:pPr>
            <a:r>
              <a:rPr lang="en" sz="1300">
                <a:uFill>
                  <a:noFill/>
                </a:uFill>
                <a:hlinkClick r:id="rId4"/>
              </a:rPr>
              <a:t>Linear hungary map infographic</a:t>
            </a:r>
            <a:endParaRPr sz="1300"/>
          </a:p>
          <a:p>
            <a:pPr marL="0" lvl="0" indent="0" algn="l" rtl="0">
              <a:spcBef>
                <a:spcPts val="0"/>
              </a:spcBef>
              <a:spcAft>
                <a:spcPts val="0"/>
              </a:spcAft>
              <a:buNone/>
            </a:pPr>
            <a:endParaRPr b="1"/>
          </a:p>
          <a:p>
            <a:pPr marL="0" lvl="0" indent="0" algn="l" rtl="0">
              <a:spcBef>
                <a:spcPts val="0"/>
              </a:spcBef>
              <a:spcAft>
                <a:spcPts val="0"/>
              </a:spcAft>
              <a:buNone/>
            </a:pPr>
            <a:r>
              <a:rPr lang="en" sz="2100">
                <a:latin typeface="Unna"/>
                <a:ea typeface="Unna"/>
                <a:cs typeface="Unna"/>
                <a:sym typeface="Unna"/>
              </a:rPr>
              <a:t>Photos:</a:t>
            </a:r>
            <a:endParaRPr sz="2100">
              <a:latin typeface="Unna"/>
              <a:ea typeface="Unna"/>
              <a:cs typeface="Unna"/>
              <a:sym typeface="Unna"/>
            </a:endParaRPr>
          </a:p>
          <a:p>
            <a:pPr marL="457200" lvl="0" indent="-311150" algn="l" rtl="0">
              <a:spcBef>
                <a:spcPts val="0"/>
              </a:spcBef>
              <a:spcAft>
                <a:spcPts val="0"/>
              </a:spcAft>
              <a:buClr>
                <a:schemeClr val="dk2"/>
              </a:buClr>
              <a:buSzPts val="1300"/>
              <a:buFont typeface="Raleway"/>
              <a:buChar char="●"/>
            </a:pPr>
            <a:r>
              <a:rPr lang="en" sz="1300">
                <a:solidFill>
                  <a:schemeClr val="hlink"/>
                </a:solidFill>
                <a:uFill>
                  <a:noFill/>
                </a:uFill>
                <a:hlinkClick r:id="rId5"/>
              </a:rPr>
              <a:t>Young woman using laptop and notebook with pen for notes</a:t>
            </a:r>
            <a:endParaRPr sz="1300"/>
          </a:p>
          <a:p>
            <a:pPr marL="457200" lvl="0" indent="-311150" algn="l" rtl="0">
              <a:spcBef>
                <a:spcPts val="0"/>
              </a:spcBef>
              <a:spcAft>
                <a:spcPts val="0"/>
              </a:spcAft>
              <a:buClr>
                <a:schemeClr val="dk2"/>
              </a:buClr>
              <a:buSzPts val="1300"/>
              <a:buFont typeface="Raleway"/>
              <a:buChar char="●"/>
            </a:pPr>
            <a:r>
              <a:rPr lang="en" sz="1300">
                <a:solidFill>
                  <a:schemeClr val="hlink"/>
                </a:solidFill>
                <a:uFill>
                  <a:noFill/>
                </a:uFill>
                <a:hlinkClick r:id="rId6"/>
              </a:rPr>
              <a:t>Side view colleagues working together</a:t>
            </a:r>
            <a:endParaRPr sz="1300"/>
          </a:p>
          <a:p>
            <a:pPr marL="457200" lvl="0" indent="-311150" algn="l" rtl="0">
              <a:spcBef>
                <a:spcPts val="0"/>
              </a:spcBef>
              <a:spcAft>
                <a:spcPts val="0"/>
              </a:spcAft>
              <a:buClr>
                <a:schemeClr val="dk2"/>
              </a:buClr>
              <a:buSzPts val="1300"/>
              <a:buFont typeface="Raleway"/>
              <a:buChar char="●"/>
            </a:pPr>
            <a:r>
              <a:rPr lang="en" sz="1300">
                <a:solidFill>
                  <a:schemeClr val="hlink"/>
                </a:solidFill>
                <a:uFill>
                  <a:noFill/>
                </a:uFill>
                <a:hlinkClick r:id="rId7"/>
              </a:rPr>
              <a:t>Front view of business man and woman</a:t>
            </a:r>
            <a:endParaRPr sz="1500"/>
          </a:p>
          <a:p>
            <a:pPr marL="457200" lvl="0" indent="-311150" algn="l" rtl="0">
              <a:spcBef>
                <a:spcPts val="0"/>
              </a:spcBef>
              <a:spcAft>
                <a:spcPts val="0"/>
              </a:spcAft>
              <a:buClr>
                <a:schemeClr val="dk2"/>
              </a:buClr>
              <a:buSzPts val="1300"/>
              <a:buFont typeface="Raleway"/>
              <a:buChar char="●"/>
            </a:pPr>
            <a:r>
              <a:rPr lang="en" sz="1300">
                <a:uFill>
                  <a:noFill/>
                </a:uFill>
                <a:hlinkClick r:id="rId8"/>
              </a:rPr>
              <a:t>High angle corporate meeting mock-up</a:t>
            </a:r>
            <a:endParaRPr sz="1500"/>
          </a:p>
          <a:p>
            <a:pPr marL="457200" lvl="0" indent="-311150" algn="l" rtl="0">
              <a:spcBef>
                <a:spcPts val="0"/>
              </a:spcBef>
              <a:spcAft>
                <a:spcPts val="0"/>
              </a:spcAft>
              <a:buClr>
                <a:schemeClr val="dk2"/>
              </a:buClr>
              <a:buSzPts val="1300"/>
              <a:buFont typeface="Raleway"/>
              <a:buChar char="●"/>
            </a:pPr>
            <a:r>
              <a:rPr lang="en" sz="1300">
                <a:solidFill>
                  <a:schemeClr val="hlink"/>
                </a:solidFill>
                <a:uFill>
                  <a:noFill/>
                </a:uFill>
                <a:hlinkClick r:id="rId9"/>
              </a:rPr>
              <a:t>Beautiful asian woman portrait</a:t>
            </a:r>
            <a:endParaRPr/>
          </a:p>
        </p:txBody>
      </p:sp>
      <p:sp>
        <p:nvSpPr>
          <p:cNvPr id="1102" name="Google Shape;1102;p68"/>
          <p:cNvSpPr txBox="1">
            <a:spLocks noGrp="1"/>
          </p:cNvSpPr>
          <p:nvPr>
            <p:ph type="subTitle" idx="2"/>
          </p:nvPr>
        </p:nvSpPr>
        <p:spPr>
          <a:xfrm>
            <a:off x="4963325" y="1833000"/>
            <a:ext cx="3467400" cy="27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latin typeface="Unna"/>
                <a:ea typeface="Unna"/>
                <a:cs typeface="Unna"/>
                <a:sym typeface="Unna"/>
              </a:rPr>
              <a:t>Photos:</a:t>
            </a:r>
            <a:endParaRPr sz="1300"/>
          </a:p>
          <a:p>
            <a:pPr marL="457200" lvl="0" indent="-311150" algn="l" rtl="0">
              <a:spcBef>
                <a:spcPts val="0"/>
              </a:spcBef>
              <a:spcAft>
                <a:spcPts val="0"/>
              </a:spcAft>
              <a:buClr>
                <a:schemeClr val="dk2"/>
              </a:buClr>
              <a:buSzPts val="1300"/>
              <a:buFont typeface="Raleway"/>
              <a:buChar char="●"/>
            </a:pPr>
            <a:r>
              <a:rPr lang="en" sz="1300">
                <a:solidFill>
                  <a:schemeClr val="hlink"/>
                </a:solidFill>
                <a:uFill>
                  <a:noFill/>
                </a:uFill>
                <a:hlinkClick r:id="rId10"/>
              </a:rPr>
              <a:t>Young japanese man portrait with glasses</a:t>
            </a:r>
            <a:endParaRPr sz="1300"/>
          </a:p>
          <a:p>
            <a:pPr marL="457200" lvl="0" indent="-311150" algn="l" rtl="0">
              <a:spcBef>
                <a:spcPts val="0"/>
              </a:spcBef>
              <a:spcAft>
                <a:spcPts val="0"/>
              </a:spcAft>
              <a:buClr>
                <a:schemeClr val="dk2"/>
              </a:buClr>
              <a:buSzPts val="1300"/>
              <a:buFont typeface="Arial"/>
              <a:buChar char="●"/>
            </a:pPr>
            <a:r>
              <a:rPr lang="en" sz="1300">
                <a:solidFill>
                  <a:schemeClr val="hlink"/>
                </a:solidFill>
                <a:uFill>
                  <a:noFill/>
                </a:uFill>
                <a:hlinkClick r:id="rId11"/>
              </a:rPr>
              <a:t>Close up beautiful smiley woman</a:t>
            </a:r>
            <a:endParaRPr sz="2100">
              <a:latin typeface="Unna"/>
              <a:ea typeface="Unna"/>
              <a:cs typeface="Unna"/>
              <a:sym typeface="Unna"/>
            </a:endParaRPr>
          </a:p>
          <a:p>
            <a:pPr marL="0" lvl="0" indent="0" algn="l" rtl="0">
              <a:spcBef>
                <a:spcPts val="0"/>
              </a:spcBef>
              <a:spcAft>
                <a:spcPts val="0"/>
              </a:spcAft>
              <a:buNone/>
            </a:pPr>
            <a:endParaRPr sz="2100">
              <a:latin typeface="Unna"/>
              <a:ea typeface="Unna"/>
              <a:cs typeface="Unna"/>
              <a:sym typeface="Unna"/>
            </a:endParaRPr>
          </a:p>
          <a:p>
            <a:pPr marL="0" lvl="0" indent="0" algn="l" rtl="0">
              <a:spcBef>
                <a:spcPts val="0"/>
              </a:spcBef>
              <a:spcAft>
                <a:spcPts val="0"/>
              </a:spcAft>
              <a:buNone/>
            </a:pPr>
            <a:r>
              <a:rPr lang="en" sz="2100">
                <a:latin typeface="Unna"/>
                <a:ea typeface="Unna"/>
                <a:cs typeface="Unna"/>
                <a:sym typeface="Unna"/>
              </a:rPr>
              <a:t>Icons:</a:t>
            </a:r>
            <a:endParaRPr sz="1300"/>
          </a:p>
          <a:p>
            <a:pPr marL="457200" lvl="0" indent="-311150" algn="l" rtl="0">
              <a:spcBef>
                <a:spcPts val="0"/>
              </a:spcBef>
              <a:spcAft>
                <a:spcPts val="0"/>
              </a:spcAft>
              <a:buClr>
                <a:schemeClr val="dk1"/>
              </a:buClr>
              <a:buSzPts val="1300"/>
              <a:buFont typeface="Raleway"/>
              <a:buChar char="●"/>
            </a:pPr>
            <a:r>
              <a:rPr lang="en" sz="1300">
                <a:uFill>
                  <a:noFill/>
                </a:uFill>
                <a:hlinkClick r:id="rId12"/>
              </a:rPr>
              <a:t>Icon Pack: Startups | Filled</a:t>
            </a:r>
            <a:endParaRPr sz="2100">
              <a:latin typeface="Unna"/>
              <a:ea typeface="Unna"/>
              <a:cs typeface="Unna"/>
              <a:sym typeface="Unna"/>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
        <p:cNvGrpSpPr/>
        <p:nvPr/>
      </p:nvGrpSpPr>
      <p:grpSpPr>
        <a:xfrm>
          <a:off x="0" y="0"/>
          <a:ext cx="0" cy="0"/>
          <a:chOff x="0" y="0"/>
          <a:chExt cx="0" cy="0"/>
        </a:xfrm>
      </p:grpSpPr>
      <p:sp>
        <p:nvSpPr>
          <p:cNvPr id="1107" name="Google Shape;1107;p69"/>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1108" name="Google Shape;1108;p69"/>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1109" name="Google Shape;1109;p6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3"/>
        <p:cNvGrpSpPr/>
        <p:nvPr/>
      </p:nvGrpSpPr>
      <p:grpSpPr>
        <a:xfrm>
          <a:off x="0" y="0"/>
          <a:ext cx="0" cy="0"/>
          <a:chOff x="0" y="0"/>
          <a:chExt cx="0" cy="0"/>
        </a:xfrm>
      </p:grpSpPr>
      <p:sp>
        <p:nvSpPr>
          <p:cNvPr id="1114" name="Google Shape;1114;p70"/>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1115" name="Google Shape;1115;p70"/>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116" name="Google Shape;1116;p7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0"/>
        <p:cNvGrpSpPr/>
        <p:nvPr/>
      </p:nvGrpSpPr>
      <p:grpSpPr>
        <a:xfrm>
          <a:off x="0" y="0"/>
          <a:ext cx="0" cy="0"/>
          <a:chOff x="0" y="0"/>
          <a:chExt cx="0" cy="0"/>
        </a:xfrm>
      </p:grpSpPr>
      <p:sp>
        <p:nvSpPr>
          <p:cNvPr id="1121" name="Google Shape;1121;p71"/>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122" name="Google Shape;1122;p71"/>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Unna</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https://fonts.google.com/specimen/Unna</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Raleway</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https://fonts.google.com/specimen/Raleway</a:t>
            </a:r>
            <a:r>
              <a:rPr lang="en" sz="1100">
                <a:solidFill>
                  <a:srgbClr val="FFFFFF"/>
                </a:solidFill>
              </a:rPr>
              <a:t>)</a:t>
            </a:r>
            <a:endParaRPr sz="1100">
              <a:solidFill>
                <a:srgbClr val="FFFFFF"/>
              </a:solidFill>
            </a:endParaRPr>
          </a:p>
        </p:txBody>
      </p:sp>
      <p:sp>
        <p:nvSpPr>
          <p:cNvPr id="1123" name="Google Shape;1123;p71"/>
          <p:cNvSpPr/>
          <p:nvPr/>
        </p:nvSpPr>
        <p:spPr>
          <a:xfrm>
            <a:off x="2583563" y="2988225"/>
            <a:ext cx="791400" cy="754200"/>
          </a:xfrm>
          <a:prstGeom prst="roundRect">
            <a:avLst>
              <a:gd name="adj" fmla="val 16667"/>
            </a:avLst>
          </a:prstGeom>
          <a:solidFill>
            <a:srgbClr val="0C162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1"/>
          <p:cNvSpPr/>
          <p:nvPr/>
        </p:nvSpPr>
        <p:spPr>
          <a:xfrm>
            <a:off x="3645382" y="2988225"/>
            <a:ext cx="791400" cy="754200"/>
          </a:xfrm>
          <a:prstGeom prst="roundRect">
            <a:avLst>
              <a:gd name="adj" fmla="val 16667"/>
            </a:avLst>
          </a:prstGeom>
          <a:solidFill>
            <a:srgbClr val="EAC48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1"/>
          <p:cNvSpPr/>
          <p:nvPr/>
        </p:nvSpPr>
        <p:spPr>
          <a:xfrm>
            <a:off x="4707202" y="2988225"/>
            <a:ext cx="791400" cy="754200"/>
          </a:xfrm>
          <a:prstGeom prst="roundRect">
            <a:avLst>
              <a:gd name="adj" fmla="val 16667"/>
            </a:avLst>
          </a:prstGeom>
          <a:solidFill>
            <a:srgbClr val="FBE4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1"/>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#0c1621</a:t>
            </a:r>
            <a:endParaRPr sz="1000">
              <a:solidFill>
                <a:srgbClr val="FFFFFF"/>
              </a:solidFill>
            </a:endParaRPr>
          </a:p>
        </p:txBody>
      </p:sp>
      <p:sp>
        <p:nvSpPr>
          <p:cNvPr id="1127" name="Google Shape;1127;p71"/>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#eac488</a:t>
            </a:r>
            <a:endParaRPr sz="1000">
              <a:solidFill>
                <a:schemeClr val="dk1"/>
              </a:solidFill>
            </a:endParaRPr>
          </a:p>
        </p:txBody>
      </p:sp>
      <p:sp>
        <p:nvSpPr>
          <p:cNvPr id="1128" name="Google Shape;1128;p71"/>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#fbe4b4</a:t>
            </a:r>
            <a:endParaRPr sz="1000">
              <a:solidFill>
                <a:schemeClr val="dk1"/>
              </a:solidFill>
            </a:endParaRPr>
          </a:p>
        </p:txBody>
      </p:sp>
      <p:sp>
        <p:nvSpPr>
          <p:cNvPr id="1129" name="Google Shape;1129;p71"/>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Fonts &amp; colors used</a:t>
            </a:r>
            <a:endParaRPr sz="2400">
              <a:solidFill>
                <a:srgbClr val="FFFFFF"/>
              </a:solidFill>
            </a:endParaRPr>
          </a:p>
        </p:txBody>
      </p:sp>
      <p:sp>
        <p:nvSpPr>
          <p:cNvPr id="1130" name="Google Shape;1130;p71"/>
          <p:cNvSpPr/>
          <p:nvPr/>
        </p:nvSpPr>
        <p:spPr>
          <a:xfrm>
            <a:off x="5769038"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1"/>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5"/>
        <p:cNvGrpSpPr/>
        <p:nvPr/>
      </p:nvGrpSpPr>
      <p:grpSpPr>
        <a:xfrm>
          <a:off x="0" y="0"/>
          <a:ext cx="0" cy="0"/>
          <a:chOff x="0" y="0"/>
          <a:chExt cx="0" cy="0"/>
        </a:xfrm>
      </p:grpSpPr>
      <p:sp>
        <p:nvSpPr>
          <p:cNvPr id="1136" name="Google Shape;1136;p72"/>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137" name="Google Shape;1137;p72"/>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138" name="Google Shape;1138;p72">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139" name="Google Shape;1139;p72">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140" name="Google Shape;1140;p72">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141" name="Google Shape;1141;p72">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142" name="Google Shape;1142;p72"/>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143" name="Google Shape;1143;p72"/>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144" name="Google Shape;1144;p72"/>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145" name="Google Shape;1145;p72"/>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146" name="Google Shape;1146;p72">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147" name="Google Shape;1147;p72"/>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1"/>
        <p:cNvGrpSpPr/>
        <p:nvPr/>
      </p:nvGrpSpPr>
      <p:grpSpPr>
        <a:xfrm>
          <a:off x="0" y="0"/>
          <a:ext cx="0" cy="0"/>
          <a:chOff x="0" y="0"/>
          <a:chExt cx="0" cy="0"/>
        </a:xfrm>
      </p:grpSpPr>
      <p:grpSp>
        <p:nvGrpSpPr>
          <p:cNvPr id="1152" name="Google Shape;1152;p73"/>
          <p:cNvGrpSpPr/>
          <p:nvPr/>
        </p:nvGrpSpPr>
        <p:grpSpPr>
          <a:xfrm>
            <a:off x="5082708" y="3095784"/>
            <a:ext cx="442841" cy="514271"/>
            <a:chOff x="4727025" y="1332775"/>
            <a:chExt cx="59900" cy="69625"/>
          </a:xfrm>
        </p:grpSpPr>
        <p:sp>
          <p:nvSpPr>
            <p:cNvPr id="1153" name="Google Shape;1153;p7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73"/>
          <p:cNvGrpSpPr/>
          <p:nvPr/>
        </p:nvGrpSpPr>
        <p:grpSpPr>
          <a:xfrm>
            <a:off x="5758025" y="2343272"/>
            <a:ext cx="500909" cy="500899"/>
            <a:chOff x="4820425" y="1329900"/>
            <a:chExt cx="70175" cy="70350"/>
          </a:xfrm>
        </p:grpSpPr>
        <p:sp>
          <p:nvSpPr>
            <p:cNvPr id="1156" name="Google Shape;1156;p7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73"/>
          <p:cNvGrpSpPr/>
          <p:nvPr/>
        </p:nvGrpSpPr>
        <p:grpSpPr>
          <a:xfrm>
            <a:off x="6410648" y="2355062"/>
            <a:ext cx="538135" cy="493119"/>
            <a:chOff x="4903200" y="1331525"/>
            <a:chExt cx="73575" cy="67425"/>
          </a:xfrm>
        </p:grpSpPr>
        <p:sp>
          <p:nvSpPr>
            <p:cNvPr id="1161" name="Google Shape;1161;p7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62" name="Google Shape;1162;p7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73"/>
          <p:cNvGrpSpPr/>
          <p:nvPr/>
        </p:nvGrpSpPr>
        <p:grpSpPr>
          <a:xfrm>
            <a:off x="5670599" y="3097040"/>
            <a:ext cx="544563" cy="511895"/>
            <a:chOff x="4815575" y="1416800"/>
            <a:chExt cx="73750" cy="71400"/>
          </a:xfrm>
        </p:grpSpPr>
        <p:sp>
          <p:nvSpPr>
            <p:cNvPr id="1164" name="Google Shape;1164;p7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73"/>
          <p:cNvGrpSpPr/>
          <p:nvPr/>
        </p:nvGrpSpPr>
        <p:grpSpPr>
          <a:xfrm>
            <a:off x="6367224" y="3096746"/>
            <a:ext cx="602914" cy="512477"/>
            <a:chOff x="4902475" y="1418875"/>
            <a:chExt cx="74500" cy="63775"/>
          </a:xfrm>
        </p:grpSpPr>
        <p:sp>
          <p:nvSpPr>
            <p:cNvPr id="1168" name="Google Shape;1168;p7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73"/>
          <p:cNvGrpSpPr/>
          <p:nvPr/>
        </p:nvGrpSpPr>
        <p:grpSpPr>
          <a:xfrm>
            <a:off x="5783096" y="3835985"/>
            <a:ext cx="515391" cy="525699"/>
            <a:chOff x="4818100" y="1507675"/>
            <a:chExt cx="71225" cy="71625"/>
          </a:xfrm>
        </p:grpSpPr>
        <p:sp>
          <p:nvSpPr>
            <p:cNvPr id="1171" name="Google Shape;1171;p7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73"/>
          <p:cNvGrpSpPr/>
          <p:nvPr/>
        </p:nvGrpSpPr>
        <p:grpSpPr>
          <a:xfrm>
            <a:off x="5121199" y="3857517"/>
            <a:ext cx="522956" cy="489869"/>
            <a:chOff x="4721450" y="1509475"/>
            <a:chExt cx="79350" cy="74325"/>
          </a:xfrm>
        </p:grpSpPr>
        <p:sp>
          <p:nvSpPr>
            <p:cNvPr id="1176" name="Google Shape;1176;p7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73"/>
          <p:cNvGrpSpPr/>
          <p:nvPr/>
        </p:nvGrpSpPr>
        <p:grpSpPr>
          <a:xfrm>
            <a:off x="6444441" y="3837269"/>
            <a:ext cx="525704" cy="535436"/>
            <a:chOff x="4906800" y="1507500"/>
            <a:chExt cx="70350" cy="71075"/>
          </a:xfrm>
        </p:grpSpPr>
        <p:sp>
          <p:nvSpPr>
            <p:cNvPr id="1181" name="Google Shape;1181;p7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73"/>
          <p:cNvGrpSpPr/>
          <p:nvPr/>
        </p:nvGrpSpPr>
        <p:grpSpPr>
          <a:xfrm>
            <a:off x="4477263" y="2343250"/>
            <a:ext cx="508054" cy="508095"/>
            <a:chOff x="3736598" y="2170606"/>
            <a:chExt cx="404889" cy="404889"/>
          </a:xfrm>
        </p:grpSpPr>
        <p:sp>
          <p:nvSpPr>
            <p:cNvPr id="1187" name="Google Shape;1187;p7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73"/>
          <p:cNvGrpSpPr/>
          <p:nvPr/>
        </p:nvGrpSpPr>
        <p:grpSpPr>
          <a:xfrm>
            <a:off x="3765303" y="2343345"/>
            <a:ext cx="575790" cy="507904"/>
            <a:chOff x="3161917" y="2170682"/>
            <a:chExt cx="458870" cy="404737"/>
          </a:xfrm>
        </p:grpSpPr>
        <p:sp>
          <p:nvSpPr>
            <p:cNvPr id="1192" name="Google Shape;1192;p7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93" name="Google Shape;1193;p7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73"/>
          <p:cNvGrpSpPr/>
          <p:nvPr/>
        </p:nvGrpSpPr>
        <p:grpSpPr>
          <a:xfrm>
            <a:off x="3792833" y="3103717"/>
            <a:ext cx="520730" cy="498567"/>
            <a:chOff x="3179914" y="2889488"/>
            <a:chExt cx="422876" cy="404911"/>
          </a:xfrm>
        </p:grpSpPr>
        <p:sp>
          <p:nvSpPr>
            <p:cNvPr id="1196" name="Google Shape;1196;p7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73"/>
          <p:cNvGrpSpPr/>
          <p:nvPr/>
        </p:nvGrpSpPr>
        <p:grpSpPr>
          <a:xfrm>
            <a:off x="4421513" y="3103677"/>
            <a:ext cx="516145" cy="498648"/>
            <a:chOff x="3729467" y="2889422"/>
            <a:chExt cx="419153" cy="404977"/>
          </a:xfrm>
        </p:grpSpPr>
        <p:sp>
          <p:nvSpPr>
            <p:cNvPr id="1203" name="Google Shape;1203;p7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 name="Google Shape;1210;p7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73"/>
          <p:cNvGrpSpPr/>
          <p:nvPr/>
        </p:nvGrpSpPr>
        <p:grpSpPr>
          <a:xfrm>
            <a:off x="7141841" y="2550562"/>
            <a:ext cx="166473" cy="141497"/>
            <a:chOff x="4660325" y="1866850"/>
            <a:chExt cx="68350" cy="58100"/>
          </a:xfrm>
        </p:grpSpPr>
        <p:sp>
          <p:nvSpPr>
            <p:cNvPr id="1215" name="Google Shape;1215;p7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73"/>
          <p:cNvGrpSpPr/>
          <p:nvPr/>
        </p:nvGrpSpPr>
        <p:grpSpPr>
          <a:xfrm>
            <a:off x="7451186" y="2576286"/>
            <a:ext cx="162515" cy="90049"/>
            <a:chOff x="4791775" y="1877500"/>
            <a:chExt cx="66725" cy="36975"/>
          </a:xfrm>
        </p:grpSpPr>
        <p:sp>
          <p:nvSpPr>
            <p:cNvPr id="1218" name="Google Shape;1218;p7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73"/>
          <p:cNvGrpSpPr/>
          <p:nvPr/>
        </p:nvGrpSpPr>
        <p:grpSpPr>
          <a:xfrm>
            <a:off x="7772899" y="2576286"/>
            <a:ext cx="144979" cy="90049"/>
            <a:chOff x="4923925" y="1877500"/>
            <a:chExt cx="59525" cy="36975"/>
          </a:xfrm>
        </p:grpSpPr>
        <p:sp>
          <p:nvSpPr>
            <p:cNvPr id="1221" name="Google Shape;1221;p7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73"/>
          <p:cNvGrpSpPr/>
          <p:nvPr/>
        </p:nvGrpSpPr>
        <p:grpSpPr>
          <a:xfrm>
            <a:off x="8067390" y="2558477"/>
            <a:ext cx="141447" cy="125667"/>
            <a:chOff x="5058450" y="1870100"/>
            <a:chExt cx="58075" cy="51600"/>
          </a:xfrm>
        </p:grpSpPr>
        <p:sp>
          <p:nvSpPr>
            <p:cNvPr id="1224" name="Google Shape;1224;p7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 name="Google Shape;1226;p73"/>
          <p:cNvGrpSpPr/>
          <p:nvPr/>
        </p:nvGrpSpPr>
        <p:grpSpPr>
          <a:xfrm>
            <a:off x="7481905" y="2980885"/>
            <a:ext cx="101077" cy="107645"/>
            <a:chOff x="4811425" y="2065025"/>
            <a:chExt cx="41500" cy="44200"/>
          </a:xfrm>
        </p:grpSpPr>
        <p:sp>
          <p:nvSpPr>
            <p:cNvPr id="1227" name="Google Shape;1227;p7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73"/>
          <p:cNvGrpSpPr/>
          <p:nvPr/>
        </p:nvGrpSpPr>
        <p:grpSpPr>
          <a:xfrm>
            <a:off x="7774342" y="2981098"/>
            <a:ext cx="120867" cy="107218"/>
            <a:chOff x="4929875" y="2065025"/>
            <a:chExt cx="49625" cy="44025"/>
          </a:xfrm>
        </p:grpSpPr>
        <p:sp>
          <p:nvSpPr>
            <p:cNvPr id="1230" name="Google Shape;1230;p7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73"/>
          <p:cNvGrpSpPr/>
          <p:nvPr/>
        </p:nvGrpSpPr>
        <p:grpSpPr>
          <a:xfrm>
            <a:off x="8103011" y="2984112"/>
            <a:ext cx="70206" cy="101191"/>
            <a:chOff x="5083925" y="2066350"/>
            <a:chExt cx="28825" cy="41550"/>
          </a:xfrm>
        </p:grpSpPr>
        <p:sp>
          <p:nvSpPr>
            <p:cNvPr id="1233" name="Google Shape;1233;p7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73"/>
          <p:cNvGrpSpPr/>
          <p:nvPr/>
        </p:nvGrpSpPr>
        <p:grpSpPr>
          <a:xfrm>
            <a:off x="7134565" y="2999759"/>
            <a:ext cx="181026" cy="69896"/>
            <a:chOff x="4659775" y="2072775"/>
            <a:chExt cx="74325" cy="28700"/>
          </a:xfrm>
        </p:grpSpPr>
        <p:sp>
          <p:nvSpPr>
            <p:cNvPr id="1236" name="Google Shape;1236;p7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73"/>
          <p:cNvGrpSpPr/>
          <p:nvPr/>
        </p:nvGrpSpPr>
        <p:grpSpPr>
          <a:xfrm>
            <a:off x="8054421" y="2790324"/>
            <a:ext cx="167387" cy="89197"/>
            <a:chOff x="4662475" y="1976500"/>
            <a:chExt cx="68725" cy="36625"/>
          </a:xfrm>
        </p:grpSpPr>
        <p:sp>
          <p:nvSpPr>
            <p:cNvPr id="1240" name="Google Shape;1240;p7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73"/>
          <p:cNvGrpSpPr/>
          <p:nvPr/>
        </p:nvGrpSpPr>
        <p:grpSpPr>
          <a:xfrm>
            <a:off x="7751326" y="2793764"/>
            <a:ext cx="166899" cy="82317"/>
            <a:chOff x="4920150" y="1977875"/>
            <a:chExt cx="68525" cy="33800"/>
          </a:xfrm>
        </p:grpSpPr>
        <p:sp>
          <p:nvSpPr>
            <p:cNvPr id="1244" name="Google Shape;1244;p7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73"/>
          <p:cNvGrpSpPr/>
          <p:nvPr/>
        </p:nvGrpSpPr>
        <p:grpSpPr>
          <a:xfrm>
            <a:off x="7162483" y="3197682"/>
            <a:ext cx="125190" cy="127859"/>
            <a:chOff x="4676550" y="2160575"/>
            <a:chExt cx="51400" cy="52500"/>
          </a:xfrm>
        </p:grpSpPr>
        <p:sp>
          <p:nvSpPr>
            <p:cNvPr id="1248" name="Google Shape;1248;p7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73"/>
          <p:cNvGrpSpPr/>
          <p:nvPr/>
        </p:nvGrpSpPr>
        <p:grpSpPr>
          <a:xfrm>
            <a:off x="7459741" y="3204714"/>
            <a:ext cx="145405" cy="113794"/>
            <a:chOff x="4768325" y="2163475"/>
            <a:chExt cx="59700" cy="46725"/>
          </a:xfrm>
        </p:grpSpPr>
        <p:sp>
          <p:nvSpPr>
            <p:cNvPr id="1252" name="Google Shape;1252;p7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 name="Google Shape;1254;p7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 name="Google Shape;1260;p73"/>
          <p:cNvGrpSpPr/>
          <p:nvPr/>
        </p:nvGrpSpPr>
        <p:grpSpPr>
          <a:xfrm>
            <a:off x="7476059" y="3459808"/>
            <a:ext cx="112768" cy="106853"/>
            <a:chOff x="4768575" y="2253950"/>
            <a:chExt cx="46300" cy="43875"/>
          </a:xfrm>
        </p:grpSpPr>
        <p:sp>
          <p:nvSpPr>
            <p:cNvPr id="1261" name="Google Shape;1261;p7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73"/>
          <p:cNvGrpSpPr/>
          <p:nvPr/>
        </p:nvGrpSpPr>
        <p:grpSpPr>
          <a:xfrm>
            <a:off x="7775682" y="3948834"/>
            <a:ext cx="118187" cy="146246"/>
            <a:chOff x="4960900" y="2433225"/>
            <a:chExt cx="48525" cy="60050"/>
          </a:xfrm>
        </p:grpSpPr>
        <p:sp>
          <p:nvSpPr>
            <p:cNvPr id="1264" name="Google Shape;1264;p7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73"/>
          <p:cNvGrpSpPr/>
          <p:nvPr/>
        </p:nvGrpSpPr>
        <p:grpSpPr>
          <a:xfrm>
            <a:off x="7464247" y="4212895"/>
            <a:ext cx="136394" cy="143810"/>
            <a:chOff x="4854075" y="2527625"/>
            <a:chExt cx="56000" cy="59050"/>
          </a:xfrm>
        </p:grpSpPr>
        <p:sp>
          <p:nvSpPr>
            <p:cNvPr id="1267" name="Google Shape;1267;p7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 name="Google Shape;1269;p7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73"/>
          <p:cNvGrpSpPr/>
          <p:nvPr/>
        </p:nvGrpSpPr>
        <p:grpSpPr>
          <a:xfrm>
            <a:off x="8088458" y="3676639"/>
            <a:ext cx="99312" cy="160797"/>
            <a:chOff x="5059700" y="2334775"/>
            <a:chExt cx="40775" cy="66025"/>
          </a:xfrm>
        </p:grpSpPr>
        <p:sp>
          <p:nvSpPr>
            <p:cNvPr id="1273" name="Google Shape;1273;p7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73"/>
          <p:cNvGrpSpPr/>
          <p:nvPr/>
        </p:nvGrpSpPr>
        <p:grpSpPr>
          <a:xfrm>
            <a:off x="8045622" y="3941771"/>
            <a:ext cx="184984" cy="160371"/>
            <a:chOff x="5037700" y="2430325"/>
            <a:chExt cx="75950" cy="65850"/>
          </a:xfrm>
        </p:grpSpPr>
        <p:sp>
          <p:nvSpPr>
            <p:cNvPr id="1283" name="Google Shape;1283;p7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73"/>
          <p:cNvGrpSpPr/>
          <p:nvPr/>
        </p:nvGrpSpPr>
        <p:grpSpPr>
          <a:xfrm>
            <a:off x="7465128" y="3708223"/>
            <a:ext cx="173014" cy="97629"/>
            <a:chOff x="4756975" y="2341800"/>
            <a:chExt cx="91975" cy="51925"/>
          </a:xfrm>
        </p:grpSpPr>
        <p:sp>
          <p:nvSpPr>
            <p:cNvPr id="1286" name="Google Shape;1286;p7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73"/>
          <p:cNvGrpSpPr/>
          <p:nvPr/>
        </p:nvGrpSpPr>
        <p:grpSpPr>
          <a:xfrm>
            <a:off x="7732065" y="4196920"/>
            <a:ext cx="212497" cy="175761"/>
            <a:chOff x="4943575" y="2516350"/>
            <a:chExt cx="98675" cy="81700"/>
          </a:xfrm>
        </p:grpSpPr>
        <p:sp>
          <p:nvSpPr>
            <p:cNvPr id="1307" name="Google Shape;1307;p7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73"/>
          <p:cNvGrpSpPr/>
          <p:nvPr/>
        </p:nvGrpSpPr>
        <p:grpSpPr>
          <a:xfrm>
            <a:off x="1990126" y="3423163"/>
            <a:ext cx="965351" cy="134611"/>
            <a:chOff x="4411970" y="2962952"/>
            <a:chExt cx="706544" cy="104212"/>
          </a:xfrm>
        </p:grpSpPr>
        <p:sp>
          <p:nvSpPr>
            <p:cNvPr id="1386" name="Google Shape;1386;p7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73"/>
          <p:cNvGrpSpPr/>
          <p:nvPr/>
        </p:nvGrpSpPr>
        <p:grpSpPr>
          <a:xfrm>
            <a:off x="1990126" y="3012077"/>
            <a:ext cx="960158" cy="289172"/>
            <a:chOff x="4411970" y="2726085"/>
            <a:chExt cx="643107" cy="193659"/>
          </a:xfrm>
        </p:grpSpPr>
        <p:sp>
          <p:nvSpPr>
            <p:cNvPr id="1391" name="Google Shape;1391;p7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73"/>
          <p:cNvGrpSpPr/>
          <p:nvPr/>
        </p:nvGrpSpPr>
        <p:grpSpPr>
          <a:xfrm>
            <a:off x="993018" y="3278187"/>
            <a:ext cx="833173" cy="259209"/>
            <a:chOff x="4411970" y="4340222"/>
            <a:chExt cx="779467" cy="242683"/>
          </a:xfrm>
        </p:grpSpPr>
        <p:sp>
          <p:nvSpPr>
            <p:cNvPr id="1395" name="Google Shape;1395;p7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73"/>
          <p:cNvGrpSpPr/>
          <p:nvPr/>
        </p:nvGrpSpPr>
        <p:grpSpPr>
          <a:xfrm>
            <a:off x="1990126" y="2673933"/>
            <a:ext cx="965160" cy="216230"/>
            <a:chOff x="4411970" y="2468674"/>
            <a:chExt cx="747317" cy="167425"/>
          </a:xfrm>
        </p:grpSpPr>
        <p:sp>
          <p:nvSpPr>
            <p:cNvPr id="1399" name="Google Shape;1399;p7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73"/>
          <p:cNvGrpSpPr/>
          <p:nvPr/>
        </p:nvGrpSpPr>
        <p:grpSpPr>
          <a:xfrm>
            <a:off x="988873" y="2578650"/>
            <a:ext cx="810451" cy="319148"/>
            <a:chOff x="4411970" y="3686602"/>
            <a:chExt cx="797845" cy="314215"/>
          </a:xfrm>
        </p:grpSpPr>
        <p:sp>
          <p:nvSpPr>
            <p:cNvPr id="1402" name="Google Shape;1402;p7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 name="Google Shape;1407;p73"/>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 name="Google Shape;1408;p73"/>
          <p:cNvGrpSpPr/>
          <p:nvPr/>
        </p:nvGrpSpPr>
        <p:grpSpPr>
          <a:xfrm>
            <a:off x="988970" y="2333174"/>
            <a:ext cx="1970333" cy="208784"/>
            <a:chOff x="6336019" y="3733725"/>
            <a:chExt cx="2566206" cy="351310"/>
          </a:xfrm>
        </p:grpSpPr>
        <p:sp>
          <p:nvSpPr>
            <p:cNvPr id="1409" name="Google Shape;1409;p7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73"/>
          <p:cNvGrpSpPr/>
          <p:nvPr/>
        </p:nvGrpSpPr>
        <p:grpSpPr>
          <a:xfrm>
            <a:off x="1990126" y="3940729"/>
            <a:ext cx="946551" cy="153200"/>
            <a:chOff x="4404545" y="3301592"/>
            <a:chExt cx="782403" cy="129272"/>
          </a:xfrm>
        </p:grpSpPr>
        <p:sp>
          <p:nvSpPr>
            <p:cNvPr id="1414" name="Google Shape;1414;p7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73"/>
          <p:cNvGrpSpPr/>
          <p:nvPr/>
        </p:nvGrpSpPr>
        <p:grpSpPr>
          <a:xfrm>
            <a:off x="1990126" y="3679688"/>
            <a:ext cx="962257" cy="139127"/>
            <a:chOff x="4411970" y="3131459"/>
            <a:chExt cx="710520" cy="117397"/>
          </a:xfrm>
        </p:grpSpPr>
        <p:sp>
          <p:nvSpPr>
            <p:cNvPr id="1417" name="Google Shape;1417;p7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 name="Google Shape;1419;p73"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 name="Google Shape;1420;p73"/>
          <p:cNvGrpSpPr/>
          <p:nvPr/>
        </p:nvGrpSpPr>
        <p:grpSpPr>
          <a:xfrm>
            <a:off x="990271" y="3614482"/>
            <a:ext cx="823838" cy="458988"/>
            <a:chOff x="4411970" y="1801825"/>
            <a:chExt cx="734586" cy="409262"/>
          </a:xfrm>
        </p:grpSpPr>
        <p:sp>
          <p:nvSpPr>
            <p:cNvPr id="1421" name="Google Shape;1421;p7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 name="Google Shape;1423;p73"/>
          <p:cNvGrpSpPr/>
          <p:nvPr/>
        </p:nvGrpSpPr>
        <p:grpSpPr>
          <a:xfrm>
            <a:off x="990271" y="4162908"/>
            <a:ext cx="856348" cy="212039"/>
            <a:chOff x="4411970" y="2233974"/>
            <a:chExt cx="763574" cy="189068"/>
          </a:xfrm>
        </p:grpSpPr>
        <p:sp>
          <p:nvSpPr>
            <p:cNvPr id="1424" name="Google Shape;1424;p7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73"/>
          <p:cNvGrpSpPr/>
          <p:nvPr/>
        </p:nvGrpSpPr>
        <p:grpSpPr>
          <a:xfrm>
            <a:off x="3100467" y="2338244"/>
            <a:ext cx="511602" cy="511602"/>
            <a:chOff x="5681300" y="2527788"/>
            <a:chExt cx="805800" cy="805800"/>
          </a:xfrm>
        </p:grpSpPr>
        <p:sp>
          <p:nvSpPr>
            <p:cNvPr id="1427" name="Google Shape;1427;p7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73"/>
          <p:cNvGrpSpPr/>
          <p:nvPr/>
        </p:nvGrpSpPr>
        <p:grpSpPr>
          <a:xfrm>
            <a:off x="3097662" y="3104827"/>
            <a:ext cx="513021" cy="512935"/>
            <a:chOff x="4049800" y="640400"/>
            <a:chExt cx="858900" cy="858900"/>
          </a:xfrm>
        </p:grpSpPr>
        <p:sp>
          <p:nvSpPr>
            <p:cNvPr id="1430" name="Google Shape;1430;p7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73"/>
          <p:cNvGrpSpPr/>
          <p:nvPr/>
        </p:nvGrpSpPr>
        <p:grpSpPr>
          <a:xfrm>
            <a:off x="3014861" y="3756719"/>
            <a:ext cx="686489" cy="686585"/>
            <a:chOff x="5080188" y="927900"/>
            <a:chExt cx="961200" cy="961200"/>
          </a:xfrm>
        </p:grpSpPr>
        <p:sp>
          <p:nvSpPr>
            <p:cNvPr id="1433" name="Google Shape;1433;p7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73"/>
          <p:cNvGrpSpPr/>
          <p:nvPr/>
        </p:nvGrpSpPr>
        <p:grpSpPr>
          <a:xfrm>
            <a:off x="3798012" y="3849448"/>
            <a:ext cx="510373" cy="510937"/>
            <a:chOff x="7508249" y="1522825"/>
            <a:chExt cx="1326332" cy="1322987"/>
          </a:xfrm>
        </p:grpSpPr>
        <p:sp>
          <p:nvSpPr>
            <p:cNvPr id="1442" name="Google Shape;1442;p7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73"/>
          <p:cNvGrpSpPr/>
          <p:nvPr/>
        </p:nvGrpSpPr>
        <p:grpSpPr>
          <a:xfrm>
            <a:off x="4489605" y="3850853"/>
            <a:ext cx="492652" cy="503348"/>
            <a:chOff x="6039282" y="1042577"/>
            <a:chExt cx="734315" cy="731929"/>
          </a:xfrm>
        </p:grpSpPr>
        <p:sp>
          <p:nvSpPr>
            <p:cNvPr id="1453" name="Google Shape;1453;p7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73"/>
          <p:cNvGrpSpPr/>
          <p:nvPr/>
        </p:nvGrpSpPr>
        <p:grpSpPr>
          <a:xfrm>
            <a:off x="5130019" y="2346894"/>
            <a:ext cx="483304" cy="504902"/>
            <a:chOff x="1825800" y="1651625"/>
            <a:chExt cx="568125" cy="591775"/>
          </a:xfrm>
        </p:grpSpPr>
        <p:sp>
          <p:nvSpPr>
            <p:cNvPr id="1475" name="Google Shape;1475;p7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 name="Google Shape;1481;p7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3"/>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3"/>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3"/>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1486" name="Google Shape;1486;p7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5"/>
        <p:cNvGrpSpPr/>
        <p:nvPr/>
      </p:nvGrpSpPr>
      <p:grpSpPr>
        <a:xfrm>
          <a:off x="0" y="0"/>
          <a:ext cx="0" cy="0"/>
          <a:chOff x="0" y="0"/>
          <a:chExt cx="0" cy="0"/>
        </a:xfrm>
      </p:grpSpPr>
      <p:cxnSp>
        <p:nvCxnSpPr>
          <p:cNvPr id="236" name="Google Shape;236;p38"/>
          <p:cNvCxnSpPr/>
          <p:nvPr/>
        </p:nvCxnSpPr>
        <p:spPr>
          <a:xfrm>
            <a:off x="3167250" y="1058650"/>
            <a:ext cx="2809500" cy="0"/>
          </a:xfrm>
          <a:prstGeom prst="straightConnector1">
            <a:avLst/>
          </a:prstGeom>
          <a:noFill/>
          <a:ln w="9525" cap="flat" cmpd="sng">
            <a:solidFill>
              <a:schemeClr val="dk2"/>
            </a:solidFill>
            <a:prstDash val="solid"/>
            <a:round/>
            <a:headEnd type="none" w="med" len="med"/>
            <a:tailEnd type="none" w="med" len="med"/>
          </a:ln>
        </p:spPr>
      </p:cxnSp>
      <p:sp>
        <p:nvSpPr>
          <p:cNvPr id="237" name="Google Shape;237;p38"/>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238" name="Google Shape;238;p38"/>
          <p:cNvSpPr txBox="1">
            <a:spLocks noGrp="1"/>
          </p:cNvSpPr>
          <p:nvPr>
            <p:ph type="subTitle" idx="1"/>
          </p:nvPr>
        </p:nvSpPr>
        <p:spPr>
          <a:xfrm>
            <a:off x="713225" y="1932000"/>
            <a:ext cx="2399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the project</a:t>
            </a:r>
            <a:endParaRPr/>
          </a:p>
        </p:txBody>
      </p:sp>
      <p:sp>
        <p:nvSpPr>
          <p:cNvPr id="239" name="Google Shape;239;p38"/>
          <p:cNvSpPr txBox="1">
            <a:spLocks noGrp="1"/>
          </p:cNvSpPr>
          <p:nvPr>
            <p:ph type="subTitle" idx="2"/>
          </p:nvPr>
        </p:nvSpPr>
        <p:spPr>
          <a:xfrm>
            <a:off x="713225" y="2340475"/>
            <a:ext cx="2399400" cy="52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240" name="Google Shape;240;p38"/>
          <p:cNvSpPr txBox="1">
            <a:spLocks noGrp="1"/>
          </p:cNvSpPr>
          <p:nvPr>
            <p:ph type="title" idx="3"/>
          </p:nvPr>
        </p:nvSpPr>
        <p:spPr>
          <a:xfrm>
            <a:off x="713225" y="1407400"/>
            <a:ext cx="23994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41" name="Google Shape;241;p38"/>
          <p:cNvSpPr txBox="1">
            <a:spLocks noGrp="1"/>
          </p:cNvSpPr>
          <p:nvPr>
            <p:ph type="subTitle" idx="4"/>
          </p:nvPr>
        </p:nvSpPr>
        <p:spPr>
          <a:xfrm>
            <a:off x="713225" y="3664450"/>
            <a:ext cx="2399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Sneak peek</a:t>
            </a:r>
            <a:endParaRPr/>
          </a:p>
        </p:txBody>
      </p:sp>
      <p:sp>
        <p:nvSpPr>
          <p:cNvPr id="242" name="Google Shape;242;p38"/>
          <p:cNvSpPr txBox="1">
            <a:spLocks noGrp="1"/>
          </p:cNvSpPr>
          <p:nvPr>
            <p:ph type="subTitle" idx="5"/>
          </p:nvPr>
        </p:nvSpPr>
        <p:spPr>
          <a:xfrm>
            <a:off x="713225" y="4072925"/>
            <a:ext cx="2399400" cy="52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243" name="Google Shape;243;p38"/>
          <p:cNvSpPr txBox="1">
            <a:spLocks noGrp="1"/>
          </p:cNvSpPr>
          <p:nvPr>
            <p:ph type="title" idx="6"/>
          </p:nvPr>
        </p:nvSpPr>
        <p:spPr>
          <a:xfrm>
            <a:off x="713225" y="3139850"/>
            <a:ext cx="23994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44" name="Google Shape;244;p38"/>
          <p:cNvSpPr txBox="1">
            <a:spLocks noGrp="1"/>
          </p:cNvSpPr>
          <p:nvPr>
            <p:ph type="subTitle" idx="7"/>
          </p:nvPr>
        </p:nvSpPr>
        <p:spPr>
          <a:xfrm>
            <a:off x="6237400" y="1932000"/>
            <a:ext cx="2399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goals</a:t>
            </a:r>
            <a:endParaRPr/>
          </a:p>
        </p:txBody>
      </p:sp>
      <p:sp>
        <p:nvSpPr>
          <p:cNvPr id="245" name="Google Shape;245;p38"/>
          <p:cNvSpPr txBox="1">
            <a:spLocks noGrp="1"/>
          </p:cNvSpPr>
          <p:nvPr>
            <p:ph type="subTitle" idx="8"/>
          </p:nvPr>
        </p:nvSpPr>
        <p:spPr>
          <a:xfrm>
            <a:off x="6237400" y="2340475"/>
            <a:ext cx="2399400" cy="52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246" name="Google Shape;246;p38"/>
          <p:cNvSpPr txBox="1">
            <a:spLocks noGrp="1"/>
          </p:cNvSpPr>
          <p:nvPr>
            <p:ph type="title" idx="9"/>
          </p:nvPr>
        </p:nvSpPr>
        <p:spPr>
          <a:xfrm>
            <a:off x="6237400" y="1407400"/>
            <a:ext cx="23994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47" name="Google Shape;247;p38"/>
          <p:cNvSpPr txBox="1">
            <a:spLocks noGrp="1"/>
          </p:cNvSpPr>
          <p:nvPr>
            <p:ph type="subTitle" idx="13"/>
          </p:nvPr>
        </p:nvSpPr>
        <p:spPr>
          <a:xfrm>
            <a:off x="6237400" y="3664450"/>
            <a:ext cx="2399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team</a:t>
            </a:r>
            <a:endParaRPr/>
          </a:p>
        </p:txBody>
      </p:sp>
      <p:sp>
        <p:nvSpPr>
          <p:cNvPr id="248" name="Google Shape;248;p38"/>
          <p:cNvSpPr txBox="1">
            <a:spLocks noGrp="1"/>
          </p:cNvSpPr>
          <p:nvPr>
            <p:ph type="subTitle" idx="14"/>
          </p:nvPr>
        </p:nvSpPr>
        <p:spPr>
          <a:xfrm>
            <a:off x="6237400" y="4072925"/>
            <a:ext cx="2399400" cy="52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249" name="Google Shape;249;p38"/>
          <p:cNvSpPr txBox="1">
            <a:spLocks noGrp="1"/>
          </p:cNvSpPr>
          <p:nvPr>
            <p:ph type="title" idx="15"/>
          </p:nvPr>
        </p:nvSpPr>
        <p:spPr>
          <a:xfrm>
            <a:off x="6237400" y="3139850"/>
            <a:ext cx="23994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250" name="Google Shape;250;p38"/>
          <p:cNvSpPr txBox="1">
            <a:spLocks noGrp="1"/>
          </p:cNvSpPr>
          <p:nvPr>
            <p:ph type="subTitle" idx="16"/>
          </p:nvPr>
        </p:nvSpPr>
        <p:spPr>
          <a:xfrm>
            <a:off x="3475313" y="1932000"/>
            <a:ext cx="2399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Requirements</a:t>
            </a:r>
            <a:endParaRPr/>
          </a:p>
        </p:txBody>
      </p:sp>
      <p:sp>
        <p:nvSpPr>
          <p:cNvPr id="251" name="Google Shape;251;p38"/>
          <p:cNvSpPr txBox="1">
            <a:spLocks noGrp="1"/>
          </p:cNvSpPr>
          <p:nvPr>
            <p:ph type="subTitle" idx="17"/>
          </p:nvPr>
        </p:nvSpPr>
        <p:spPr>
          <a:xfrm>
            <a:off x="3475313" y="2340475"/>
            <a:ext cx="2399400" cy="52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252" name="Google Shape;252;p38"/>
          <p:cNvSpPr txBox="1">
            <a:spLocks noGrp="1"/>
          </p:cNvSpPr>
          <p:nvPr>
            <p:ph type="title" idx="18"/>
          </p:nvPr>
        </p:nvSpPr>
        <p:spPr>
          <a:xfrm>
            <a:off x="3475313" y="1407400"/>
            <a:ext cx="23994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53" name="Google Shape;253;p38"/>
          <p:cNvSpPr txBox="1">
            <a:spLocks noGrp="1"/>
          </p:cNvSpPr>
          <p:nvPr>
            <p:ph type="subTitle" idx="19"/>
          </p:nvPr>
        </p:nvSpPr>
        <p:spPr>
          <a:xfrm>
            <a:off x="3475313" y="3664450"/>
            <a:ext cx="2399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stages</a:t>
            </a:r>
            <a:endParaRPr/>
          </a:p>
        </p:txBody>
      </p:sp>
      <p:sp>
        <p:nvSpPr>
          <p:cNvPr id="254" name="Google Shape;254;p38"/>
          <p:cNvSpPr txBox="1">
            <a:spLocks noGrp="1"/>
          </p:cNvSpPr>
          <p:nvPr>
            <p:ph type="subTitle" idx="20"/>
          </p:nvPr>
        </p:nvSpPr>
        <p:spPr>
          <a:xfrm>
            <a:off x="3475313" y="4072925"/>
            <a:ext cx="2399400" cy="52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255" name="Google Shape;255;p38"/>
          <p:cNvSpPr txBox="1">
            <a:spLocks noGrp="1"/>
          </p:cNvSpPr>
          <p:nvPr>
            <p:ph type="title" idx="21"/>
          </p:nvPr>
        </p:nvSpPr>
        <p:spPr>
          <a:xfrm>
            <a:off x="3475313" y="3139850"/>
            <a:ext cx="23994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490"/>
        <p:cNvGrpSpPr/>
        <p:nvPr/>
      </p:nvGrpSpPr>
      <p:grpSpPr>
        <a:xfrm>
          <a:off x="0" y="0"/>
          <a:ext cx="0" cy="0"/>
          <a:chOff x="0" y="0"/>
          <a:chExt cx="0" cy="0"/>
        </a:xfrm>
      </p:grpSpPr>
      <p:grpSp>
        <p:nvGrpSpPr>
          <p:cNvPr id="1491" name="Google Shape;1491;p74"/>
          <p:cNvGrpSpPr/>
          <p:nvPr/>
        </p:nvGrpSpPr>
        <p:grpSpPr>
          <a:xfrm>
            <a:off x="722058" y="957091"/>
            <a:ext cx="2492868" cy="1379876"/>
            <a:chOff x="2654821" y="2311071"/>
            <a:chExt cx="2279715" cy="1262120"/>
          </a:xfrm>
        </p:grpSpPr>
        <p:grpSp>
          <p:nvGrpSpPr>
            <p:cNvPr id="1492" name="Google Shape;1492;p74"/>
            <p:cNvGrpSpPr/>
            <p:nvPr/>
          </p:nvGrpSpPr>
          <p:grpSpPr>
            <a:xfrm>
              <a:off x="4034269" y="2840745"/>
              <a:ext cx="40212" cy="36437"/>
              <a:chOff x="4293400" y="2574725"/>
              <a:chExt cx="84425" cy="80100"/>
            </a:xfrm>
          </p:grpSpPr>
          <p:sp>
            <p:nvSpPr>
              <p:cNvPr id="1493" name="Google Shape;1493;p7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494" name="Google Shape;1494;p7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74"/>
            <p:cNvGrpSpPr/>
            <p:nvPr/>
          </p:nvGrpSpPr>
          <p:grpSpPr>
            <a:xfrm>
              <a:off x="3894606" y="2334874"/>
              <a:ext cx="913198" cy="518984"/>
              <a:chOff x="4000175" y="1462675"/>
              <a:chExt cx="1917275" cy="1140875"/>
            </a:xfrm>
          </p:grpSpPr>
          <p:sp>
            <p:nvSpPr>
              <p:cNvPr id="1496" name="Google Shape;1496;p7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497" name="Google Shape;1497;p74"/>
              <p:cNvGrpSpPr/>
              <p:nvPr/>
            </p:nvGrpSpPr>
            <p:grpSpPr>
              <a:xfrm>
                <a:off x="4000175" y="1462675"/>
                <a:ext cx="1917275" cy="1140875"/>
                <a:chOff x="4000175" y="1462675"/>
                <a:chExt cx="1917275" cy="1140875"/>
              </a:xfrm>
            </p:grpSpPr>
            <p:sp>
              <p:nvSpPr>
                <p:cNvPr id="1498" name="Google Shape;1498;p7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499" name="Google Shape;1499;p7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03" name="Google Shape;1503;p7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4" name="Google Shape;1504;p74"/>
            <p:cNvGrpSpPr/>
            <p:nvPr/>
          </p:nvGrpSpPr>
          <p:grpSpPr>
            <a:xfrm>
              <a:off x="3875768" y="2846704"/>
              <a:ext cx="44796" cy="47366"/>
              <a:chOff x="3960625" y="2587825"/>
              <a:chExt cx="94050" cy="104125"/>
            </a:xfrm>
          </p:grpSpPr>
          <p:sp>
            <p:nvSpPr>
              <p:cNvPr id="1505" name="Google Shape;1505;p7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506" name="Google Shape;1506;p7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74"/>
            <p:cNvGrpSpPr/>
            <p:nvPr/>
          </p:nvGrpSpPr>
          <p:grpSpPr>
            <a:xfrm>
              <a:off x="3782759" y="2807162"/>
              <a:ext cx="82686" cy="85487"/>
              <a:chOff x="3765350" y="2500900"/>
              <a:chExt cx="173600" cy="187925"/>
            </a:xfrm>
          </p:grpSpPr>
          <p:sp>
            <p:nvSpPr>
              <p:cNvPr id="1508" name="Google Shape;1508;p7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509" name="Google Shape;1509;p7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74"/>
            <p:cNvGrpSpPr/>
            <p:nvPr/>
          </p:nvGrpSpPr>
          <p:grpSpPr>
            <a:xfrm>
              <a:off x="3775674" y="2798496"/>
              <a:ext cx="40545" cy="23564"/>
              <a:chOff x="3750475" y="2481850"/>
              <a:chExt cx="85125" cy="51800"/>
            </a:xfrm>
          </p:grpSpPr>
          <p:sp>
            <p:nvSpPr>
              <p:cNvPr id="1515" name="Google Shape;1515;p7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517" name="Google Shape;1517;p74"/>
            <p:cNvGrpSpPr/>
            <p:nvPr/>
          </p:nvGrpSpPr>
          <p:grpSpPr>
            <a:xfrm>
              <a:off x="3716946" y="2776024"/>
              <a:ext cx="81971" cy="76912"/>
              <a:chOff x="3627175" y="2432450"/>
              <a:chExt cx="172100" cy="169075"/>
            </a:xfrm>
          </p:grpSpPr>
          <p:sp>
            <p:nvSpPr>
              <p:cNvPr id="1518" name="Google Shape;1518;p7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520" name="Google Shape;1520;p7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521" name="Google Shape;1521;p74"/>
            <p:cNvGrpSpPr/>
            <p:nvPr/>
          </p:nvGrpSpPr>
          <p:grpSpPr>
            <a:xfrm>
              <a:off x="3685682" y="2845624"/>
              <a:ext cx="29311" cy="45055"/>
              <a:chOff x="3561536" y="2585450"/>
              <a:chExt cx="61539" cy="99045"/>
            </a:xfrm>
          </p:grpSpPr>
          <p:sp>
            <p:nvSpPr>
              <p:cNvPr id="1522" name="Google Shape;1522;p7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524" name="Google Shape;1524;p74"/>
            <p:cNvGrpSpPr/>
            <p:nvPr/>
          </p:nvGrpSpPr>
          <p:grpSpPr>
            <a:xfrm>
              <a:off x="3849905" y="2572252"/>
              <a:ext cx="74339" cy="119559"/>
              <a:chOff x="3906325" y="1984500"/>
              <a:chExt cx="156075" cy="262825"/>
            </a:xfrm>
          </p:grpSpPr>
          <p:sp>
            <p:nvSpPr>
              <p:cNvPr id="1525" name="Google Shape;1525;p7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526" name="Google Shape;1526;p7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74"/>
            <p:cNvGrpSpPr/>
            <p:nvPr/>
          </p:nvGrpSpPr>
          <p:grpSpPr>
            <a:xfrm>
              <a:off x="2654821" y="2414345"/>
              <a:ext cx="667570" cy="558731"/>
              <a:chOff x="1397225" y="1637375"/>
              <a:chExt cx="1401575" cy="1228250"/>
            </a:xfrm>
          </p:grpSpPr>
          <p:sp>
            <p:nvSpPr>
              <p:cNvPr id="1528" name="Google Shape;1528;p7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529" name="Google Shape;1529;p74"/>
              <p:cNvGrpSpPr/>
              <p:nvPr/>
            </p:nvGrpSpPr>
            <p:grpSpPr>
              <a:xfrm>
                <a:off x="1397225" y="1637375"/>
                <a:ext cx="1398775" cy="1228250"/>
                <a:chOff x="1397225" y="1637375"/>
                <a:chExt cx="1398775" cy="1228250"/>
              </a:xfrm>
            </p:grpSpPr>
            <p:sp>
              <p:nvSpPr>
                <p:cNvPr id="1530" name="Google Shape;1530;p7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2" name="Google Shape;1532;p74"/>
            <p:cNvGrpSpPr/>
            <p:nvPr/>
          </p:nvGrpSpPr>
          <p:grpSpPr>
            <a:xfrm>
              <a:off x="3230417" y="3103734"/>
              <a:ext cx="282982" cy="280332"/>
              <a:chOff x="2605700" y="3152850"/>
              <a:chExt cx="594125" cy="616250"/>
            </a:xfrm>
          </p:grpSpPr>
          <p:sp>
            <p:nvSpPr>
              <p:cNvPr id="1533" name="Google Shape;1533;p7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534" name="Google Shape;1534;p7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535" name="Google Shape;1535;p74"/>
            <p:cNvGrpSpPr/>
            <p:nvPr/>
          </p:nvGrpSpPr>
          <p:grpSpPr>
            <a:xfrm>
              <a:off x="3265985" y="3226989"/>
              <a:ext cx="87151" cy="346202"/>
              <a:chOff x="2680375" y="3423800"/>
              <a:chExt cx="182975" cy="761050"/>
            </a:xfrm>
          </p:grpSpPr>
          <p:sp>
            <p:nvSpPr>
              <p:cNvPr id="1536" name="Google Shape;1536;p7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537" name="Google Shape;1537;p7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74"/>
            <p:cNvGrpSpPr/>
            <p:nvPr/>
          </p:nvGrpSpPr>
          <p:grpSpPr>
            <a:xfrm>
              <a:off x="3855466" y="3289811"/>
              <a:ext cx="112514" cy="94210"/>
              <a:chOff x="3918000" y="3561900"/>
              <a:chExt cx="236225" cy="207100"/>
            </a:xfrm>
          </p:grpSpPr>
          <p:sp>
            <p:nvSpPr>
              <p:cNvPr id="1539" name="Google Shape;1539;p7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540" name="Google Shape;1540;p7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 name="Google Shape;1541;p7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544" name="Google Shape;1544;p74"/>
            <p:cNvGrpSpPr/>
            <p:nvPr/>
          </p:nvGrpSpPr>
          <p:grpSpPr>
            <a:xfrm>
              <a:off x="2905224" y="2311071"/>
              <a:ext cx="596721" cy="528992"/>
              <a:chOff x="1922950" y="1410350"/>
              <a:chExt cx="1252825" cy="1162875"/>
            </a:xfrm>
          </p:grpSpPr>
          <p:sp>
            <p:nvSpPr>
              <p:cNvPr id="1545" name="Google Shape;1545;p7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561" name="Google Shape;1561;p7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81" name="Google Shape;1581;p7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82" name="Google Shape;1582;p7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 name="Google Shape;1583;p74"/>
            <p:cNvGrpSpPr/>
            <p:nvPr/>
          </p:nvGrpSpPr>
          <p:grpSpPr>
            <a:xfrm>
              <a:off x="3280929" y="3294542"/>
              <a:ext cx="109894" cy="272224"/>
              <a:chOff x="2711750" y="3572300"/>
              <a:chExt cx="230725" cy="598425"/>
            </a:xfrm>
          </p:grpSpPr>
          <p:sp>
            <p:nvSpPr>
              <p:cNvPr id="1584" name="Google Shape;1584;p7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6" name="Google Shape;1586;p7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7" name="Google Shape;1587;p74"/>
            <p:cNvGrpSpPr/>
            <p:nvPr/>
          </p:nvGrpSpPr>
          <p:grpSpPr>
            <a:xfrm>
              <a:off x="3790439" y="2408636"/>
              <a:ext cx="73017" cy="75684"/>
              <a:chOff x="3781475" y="1624825"/>
              <a:chExt cx="153300" cy="166375"/>
            </a:xfrm>
          </p:grpSpPr>
          <p:sp>
            <p:nvSpPr>
              <p:cNvPr id="1588" name="Google Shape;1588;p7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2" name="Google Shape;1592;p7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74"/>
            <p:cNvGrpSpPr/>
            <p:nvPr/>
          </p:nvGrpSpPr>
          <p:grpSpPr>
            <a:xfrm>
              <a:off x="4403342" y="3107749"/>
              <a:ext cx="316680" cy="101374"/>
              <a:chOff x="5068275" y="3161675"/>
              <a:chExt cx="664875" cy="222850"/>
            </a:xfrm>
          </p:grpSpPr>
          <p:sp>
            <p:nvSpPr>
              <p:cNvPr id="1600" name="Google Shape;1600;p7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7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4"/>
            <p:cNvGrpSpPr/>
            <p:nvPr/>
          </p:nvGrpSpPr>
          <p:grpSpPr>
            <a:xfrm>
              <a:off x="3697513" y="2707266"/>
              <a:ext cx="59549" cy="79733"/>
              <a:chOff x="3586375" y="2281300"/>
              <a:chExt cx="125025" cy="175275"/>
            </a:xfrm>
          </p:grpSpPr>
          <p:sp>
            <p:nvSpPr>
              <p:cNvPr id="1634" name="Google Shape;1634;p7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6" name="Google Shape;1636;p7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7" name="Google Shape;1637;p74"/>
            <p:cNvGrpSpPr/>
            <p:nvPr/>
          </p:nvGrpSpPr>
          <p:grpSpPr>
            <a:xfrm>
              <a:off x="4513224" y="3221724"/>
              <a:ext cx="274563" cy="280321"/>
              <a:chOff x="5298975" y="3412225"/>
              <a:chExt cx="576450" cy="616225"/>
            </a:xfrm>
          </p:grpSpPr>
          <p:sp>
            <p:nvSpPr>
              <p:cNvPr id="1638" name="Google Shape;1638;p7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39" name="Google Shape;1639;p7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 name="Google Shape;1640;p74"/>
            <p:cNvGrpSpPr/>
            <p:nvPr/>
          </p:nvGrpSpPr>
          <p:grpSpPr>
            <a:xfrm>
              <a:off x="4824403" y="3421846"/>
              <a:ext cx="110132" cy="130647"/>
              <a:chOff x="5952300" y="3852150"/>
              <a:chExt cx="231225" cy="287200"/>
            </a:xfrm>
          </p:grpSpPr>
          <p:sp>
            <p:nvSpPr>
              <p:cNvPr id="1641" name="Google Shape;1641;p7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3" name="Google Shape;1643;p7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1" name="Google Shape;1651;p74"/>
            <p:cNvGrpSpPr/>
            <p:nvPr/>
          </p:nvGrpSpPr>
          <p:grpSpPr>
            <a:xfrm>
              <a:off x="4295710" y="3079670"/>
              <a:ext cx="14968" cy="27135"/>
              <a:chOff x="4842300" y="3099950"/>
              <a:chExt cx="31425" cy="59650"/>
            </a:xfrm>
          </p:grpSpPr>
          <p:sp>
            <p:nvSpPr>
              <p:cNvPr id="1652" name="Google Shape;1652;p7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6" name="Google Shape;1656;p7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74"/>
            <p:cNvGrpSpPr/>
            <p:nvPr/>
          </p:nvGrpSpPr>
          <p:grpSpPr>
            <a:xfrm>
              <a:off x="3831056" y="2816010"/>
              <a:ext cx="37378" cy="27612"/>
              <a:chOff x="3866750" y="2520350"/>
              <a:chExt cx="78475" cy="60700"/>
            </a:xfrm>
          </p:grpSpPr>
          <p:sp>
            <p:nvSpPr>
              <p:cNvPr id="1665" name="Google Shape;1665;p7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9" name="Google Shape;1669;p7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86" name="Google Shape;1686;p7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98" name="Google Shape;1698;p7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74"/>
            <p:cNvGrpSpPr/>
            <p:nvPr/>
          </p:nvGrpSpPr>
          <p:grpSpPr>
            <a:xfrm>
              <a:off x="3632736" y="3051591"/>
              <a:ext cx="63288" cy="45217"/>
              <a:chOff x="3450375" y="3038225"/>
              <a:chExt cx="132875" cy="99400"/>
            </a:xfrm>
          </p:grpSpPr>
          <p:sp>
            <p:nvSpPr>
              <p:cNvPr id="1712" name="Google Shape;1712;p7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4" name="Google Shape;1714;p7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23" name="Google Shape;1723;p7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33" name="Google Shape;1733;p7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39" name="Google Shape;1739;p7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74"/>
          <p:cNvGrpSpPr/>
          <p:nvPr/>
        </p:nvGrpSpPr>
        <p:grpSpPr>
          <a:xfrm>
            <a:off x="3530618" y="1021765"/>
            <a:ext cx="2078182" cy="1366558"/>
            <a:chOff x="235800" y="830650"/>
            <a:chExt cx="6978450" cy="4588844"/>
          </a:xfrm>
        </p:grpSpPr>
        <p:sp>
          <p:nvSpPr>
            <p:cNvPr id="1750" name="Google Shape;1750;p7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4"/>
          <p:cNvGrpSpPr/>
          <p:nvPr/>
        </p:nvGrpSpPr>
        <p:grpSpPr>
          <a:xfrm>
            <a:off x="719115" y="2852867"/>
            <a:ext cx="2622876" cy="1333540"/>
            <a:chOff x="238125" y="1038125"/>
            <a:chExt cx="7146800" cy="3633625"/>
          </a:xfrm>
        </p:grpSpPr>
        <p:sp>
          <p:nvSpPr>
            <p:cNvPr id="1757" name="Google Shape;1757;p7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74"/>
          <p:cNvGrpSpPr/>
          <p:nvPr/>
        </p:nvGrpSpPr>
        <p:grpSpPr>
          <a:xfrm>
            <a:off x="5834043" y="994977"/>
            <a:ext cx="2590840" cy="1380235"/>
            <a:chOff x="233350" y="949250"/>
            <a:chExt cx="7137300" cy="3802300"/>
          </a:xfrm>
        </p:grpSpPr>
        <p:sp>
          <p:nvSpPr>
            <p:cNvPr id="3330" name="Google Shape;3330;p7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74"/>
          <p:cNvGrpSpPr/>
          <p:nvPr/>
        </p:nvGrpSpPr>
        <p:grpSpPr>
          <a:xfrm>
            <a:off x="7648472" y="3039750"/>
            <a:ext cx="104231" cy="320340"/>
            <a:chOff x="7564426" y="3224343"/>
            <a:chExt cx="119985" cy="368801"/>
          </a:xfrm>
        </p:grpSpPr>
        <p:sp>
          <p:nvSpPr>
            <p:cNvPr id="3382" name="Google Shape;3382;p7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4" name="Google Shape;3384;p74"/>
          <p:cNvGrpSpPr/>
          <p:nvPr/>
        </p:nvGrpSpPr>
        <p:grpSpPr>
          <a:xfrm>
            <a:off x="7347961" y="3033852"/>
            <a:ext cx="189489" cy="332132"/>
            <a:chOff x="8370831" y="3202002"/>
            <a:chExt cx="218129" cy="382376"/>
          </a:xfrm>
        </p:grpSpPr>
        <p:sp>
          <p:nvSpPr>
            <p:cNvPr id="3385" name="Google Shape;3385;p7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7" name="Google Shape;3387;p74"/>
          <p:cNvGrpSpPr/>
          <p:nvPr/>
        </p:nvGrpSpPr>
        <p:grpSpPr>
          <a:xfrm>
            <a:off x="8071350" y="3444984"/>
            <a:ext cx="309429" cy="267000"/>
            <a:chOff x="6742064" y="3750480"/>
            <a:chExt cx="399315" cy="344560"/>
          </a:xfrm>
        </p:grpSpPr>
        <p:sp>
          <p:nvSpPr>
            <p:cNvPr id="3388" name="Google Shape;3388;p7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0" name="Google Shape;3390;p74"/>
          <p:cNvGrpSpPr/>
          <p:nvPr/>
        </p:nvGrpSpPr>
        <p:grpSpPr>
          <a:xfrm>
            <a:off x="7610369" y="3796031"/>
            <a:ext cx="180437" cy="281608"/>
            <a:chOff x="7248525" y="3739696"/>
            <a:chExt cx="230531" cy="359790"/>
          </a:xfrm>
        </p:grpSpPr>
        <p:sp>
          <p:nvSpPr>
            <p:cNvPr id="3391" name="Google Shape;3391;p7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3" name="Google Shape;3393;p74"/>
          <p:cNvGrpSpPr/>
          <p:nvPr/>
        </p:nvGrpSpPr>
        <p:grpSpPr>
          <a:xfrm>
            <a:off x="7856288" y="3439255"/>
            <a:ext cx="162896" cy="278710"/>
            <a:chOff x="7601242" y="3729267"/>
            <a:chExt cx="222566" cy="380803"/>
          </a:xfrm>
        </p:grpSpPr>
        <p:sp>
          <p:nvSpPr>
            <p:cNvPr id="3394" name="Google Shape;3394;p7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6" name="Google Shape;3396;p74"/>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7" name="Google Shape;3397;p74"/>
          <p:cNvGrpSpPr/>
          <p:nvPr/>
        </p:nvGrpSpPr>
        <p:grpSpPr>
          <a:xfrm>
            <a:off x="7345934" y="3440396"/>
            <a:ext cx="193543" cy="275990"/>
            <a:chOff x="8304647" y="3738687"/>
            <a:chExt cx="225076" cy="320956"/>
          </a:xfrm>
        </p:grpSpPr>
        <p:sp>
          <p:nvSpPr>
            <p:cNvPr id="3398" name="Google Shape;3398;p7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1" name="Google Shape;3401;p74"/>
          <p:cNvGrpSpPr/>
          <p:nvPr/>
        </p:nvGrpSpPr>
        <p:grpSpPr>
          <a:xfrm>
            <a:off x="7618426" y="3440396"/>
            <a:ext cx="178492" cy="275990"/>
            <a:chOff x="8615101" y="3738687"/>
            <a:chExt cx="207573" cy="320956"/>
          </a:xfrm>
        </p:grpSpPr>
        <p:sp>
          <p:nvSpPr>
            <p:cNvPr id="3402" name="Google Shape;3402;p7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5" name="Google Shape;3405;p74"/>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6" name="Google Shape;3406;p74"/>
          <p:cNvGrpSpPr/>
          <p:nvPr/>
        </p:nvGrpSpPr>
        <p:grpSpPr>
          <a:xfrm>
            <a:off x="6013131" y="3561884"/>
            <a:ext cx="557670" cy="511283"/>
            <a:chOff x="6015419" y="3716859"/>
            <a:chExt cx="557671" cy="511283"/>
          </a:xfrm>
        </p:grpSpPr>
        <p:sp>
          <p:nvSpPr>
            <p:cNvPr id="3407" name="Google Shape;3407;p7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8" name="Google Shape;3408;p74"/>
            <p:cNvGrpSpPr/>
            <p:nvPr/>
          </p:nvGrpSpPr>
          <p:grpSpPr>
            <a:xfrm>
              <a:off x="6036094" y="3716980"/>
              <a:ext cx="529860" cy="510468"/>
              <a:chOff x="6036094" y="3716980"/>
              <a:chExt cx="529860" cy="510468"/>
            </a:xfrm>
          </p:grpSpPr>
          <p:sp>
            <p:nvSpPr>
              <p:cNvPr id="3409" name="Google Shape;3409;p7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9" name="Google Shape;3419;p74"/>
          <p:cNvGrpSpPr/>
          <p:nvPr/>
        </p:nvGrpSpPr>
        <p:grpSpPr>
          <a:xfrm>
            <a:off x="6642016" y="2918653"/>
            <a:ext cx="576302" cy="511871"/>
            <a:chOff x="6644304" y="3073628"/>
            <a:chExt cx="576302" cy="511871"/>
          </a:xfrm>
        </p:grpSpPr>
        <p:sp>
          <p:nvSpPr>
            <p:cNvPr id="3420" name="Google Shape;3420;p7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1" name="Google Shape;3421;p74"/>
            <p:cNvGrpSpPr/>
            <p:nvPr/>
          </p:nvGrpSpPr>
          <p:grpSpPr>
            <a:xfrm>
              <a:off x="6712169" y="3085440"/>
              <a:ext cx="481622" cy="494913"/>
              <a:chOff x="6712169" y="3085440"/>
              <a:chExt cx="481622" cy="494913"/>
            </a:xfrm>
          </p:grpSpPr>
          <p:sp>
            <p:nvSpPr>
              <p:cNvPr id="3422" name="Google Shape;3422;p7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7" name="Google Shape;3427;p7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0" name="Google Shape;3430;p74"/>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1" name="Google Shape;3431;p74"/>
          <p:cNvGrpSpPr/>
          <p:nvPr/>
        </p:nvGrpSpPr>
        <p:grpSpPr>
          <a:xfrm>
            <a:off x="6649867" y="3561648"/>
            <a:ext cx="560631" cy="511352"/>
            <a:chOff x="6652154" y="3716623"/>
            <a:chExt cx="560631" cy="511352"/>
          </a:xfrm>
        </p:grpSpPr>
        <p:sp>
          <p:nvSpPr>
            <p:cNvPr id="3432" name="Google Shape;3432;p7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3" name="Google Shape;3433;p74"/>
            <p:cNvGrpSpPr/>
            <p:nvPr/>
          </p:nvGrpSpPr>
          <p:grpSpPr>
            <a:xfrm>
              <a:off x="6669657" y="3716715"/>
              <a:ext cx="466779" cy="464290"/>
              <a:chOff x="6669657" y="3716715"/>
              <a:chExt cx="466779" cy="464290"/>
            </a:xfrm>
          </p:grpSpPr>
          <p:sp>
            <p:nvSpPr>
              <p:cNvPr id="3434" name="Google Shape;3434;p7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47" name="Google Shape;3447;p74"/>
          <p:cNvGrpSpPr/>
          <p:nvPr/>
        </p:nvGrpSpPr>
        <p:grpSpPr>
          <a:xfrm>
            <a:off x="7843958" y="3843056"/>
            <a:ext cx="187557" cy="187557"/>
            <a:chOff x="8565775" y="671075"/>
            <a:chExt cx="441000" cy="441000"/>
          </a:xfrm>
        </p:grpSpPr>
        <p:sp>
          <p:nvSpPr>
            <p:cNvPr id="3448" name="Google Shape;3448;p7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0" name="Google Shape;3450;p74"/>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4"/>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2" name="Google Shape;3452;p74"/>
          <p:cNvGrpSpPr/>
          <p:nvPr/>
        </p:nvGrpSpPr>
        <p:grpSpPr>
          <a:xfrm>
            <a:off x="5997813" y="2921275"/>
            <a:ext cx="587871" cy="512373"/>
            <a:chOff x="6000100" y="3076250"/>
            <a:chExt cx="587871" cy="512373"/>
          </a:xfrm>
        </p:grpSpPr>
        <p:sp>
          <p:nvSpPr>
            <p:cNvPr id="3453" name="Google Shape;3453;p7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4" name="Google Shape;3454;p74"/>
            <p:cNvGrpSpPr/>
            <p:nvPr/>
          </p:nvGrpSpPr>
          <p:grpSpPr>
            <a:xfrm>
              <a:off x="6031360" y="3076713"/>
              <a:ext cx="539107" cy="480965"/>
              <a:chOff x="6031360" y="3076713"/>
              <a:chExt cx="539107" cy="480965"/>
            </a:xfrm>
          </p:grpSpPr>
          <p:sp>
            <p:nvSpPr>
              <p:cNvPr id="3455" name="Google Shape;3455;p7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2" name="Google Shape;3462;p74"/>
          <p:cNvGrpSpPr/>
          <p:nvPr/>
        </p:nvGrpSpPr>
        <p:grpSpPr>
          <a:xfrm>
            <a:off x="3574273" y="2854307"/>
            <a:ext cx="2241344" cy="1330656"/>
            <a:chOff x="3597785" y="3065882"/>
            <a:chExt cx="2241344" cy="1330656"/>
          </a:xfrm>
        </p:grpSpPr>
        <p:grpSp>
          <p:nvGrpSpPr>
            <p:cNvPr id="3463" name="Google Shape;3463;p74"/>
            <p:cNvGrpSpPr/>
            <p:nvPr/>
          </p:nvGrpSpPr>
          <p:grpSpPr>
            <a:xfrm>
              <a:off x="5296908" y="3937355"/>
              <a:ext cx="143198" cy="32380"/>
              <a:chOff x="5296908" y="3937355"/>
              <a:chExt cx="143198" cy="32380"/>
            </a:xfrm>
          </p:grpSpPr>
          <p:sp>
            <p:nvSpPr>
              <p:cNvPr id="3464" name="Google Shape;3464;p7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5" name="Google Shape;3465;p74"/>
              <p:cNvGrpSpPr/>
              <p:nvPr/>
            </p:nvGrpSpPr>
            <p:grpSpPr>
              <a:xfrm>
                <a:off x="5402331" y="3937355"/>
                <a:ext cx="37776" cy="32380"/>
                <a:chOff x="5402331" y="3937355"/>
                <a:chExt cx="37776" cy="32380"/>
              </a:xfrm>
            </p:grpSpPr>
            <p:sp>
              <p:nvSpPr>
                <p:cNvPr id="3466" name="Google Shape;3466;p7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8" name="Google Shape;3468;p74"/>
              <p:cNvGrpSpPr/>
              <p:nvPr/>
            </p:nvGrpSpPr>
            <p:grpSpPr>
              <a:xfrm>
                <a:off x="5296908" y="3937355"/>
                <a:ext cx="37783" cy="32380"/>
                <a:chOff x="5296908" y="3937355"/>
                <a:chExt cx="37783" cy="32380"/>
              </a:xfrm>
            </p:grpSpPr>
            <p:sp>
              <p:nvSpPr>
                <p:cNvPr id="3469" name="Google Shape;3469;p7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1" name="Google Shape;3471;p74"/>
            <p:cNvGrpSpPr/>
            <p:nvPr/>
          </p:nvGrpSpPr>
          <p:grpSpPr>
            <a:xfrm>
              <a:off x="4724163" y="3119631"/>
              <a:ext cx="120838" cy="84218"/>
              <a:chOff x="4724163" y="3119631"/>
              <a:chExt cx="120838" cy="84218"/>
            </a:xfrm>
          </p:grpSpPr>
          <p:grpSp>
            <p:nvGrpSpPr>
              <p:cNvPr id="3472" name="Google Shape;3472;p74"/>
              <p:cNvGrpSpPr/>
              <p:nvPr/>
            </p:nvGrpSpPr>
            <p:grpSpPr>
              <a:xfrm>
                <a:off x="4746712" y="3132773"/>
                <a:ext cx="86869" cy="56424"/>
                <a:chOff x="4746712" y="3132773"/>
                <a:chExt cx="86869" cy="56424"/>
              </a:xfrm>
            </p:grpSpPr>
            <p:sp>
              <p:nvSpPr>
                <p:cNvPr id="3473" name="Google Shape;3473;p7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5" name="Google Shape;3475;p74"/>
              <p:cNvGrpSpPr/>
              <p:nvPr/>
            </p:nvGrpSpPr>
            <p:grpSpPr>
              <a:xfrm>
                <a:off x="4773634" y="3143336"/>
                <a:ext cx="37776" cy="32451"/>
                <a:chOff x="4773634" y="3143336"/>
                <a:chExt cx="37776" cy="32451"/>
              </a:xfrm>
            </p:grpSpPr>
            <p:sp>
              <p:nvSpPr>
                <p:cNvPr id="3476" name="Google Shape;3476;p7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74"/>
              <p:cNvGrpSpPr/>
              <p:nvPr/>
            </p:nvGrpSpPr>
            <p:grpSpPr>
              <a:xfrm>
                <a:off x="4724163" y="3131248"/>
                <a:ext cx="37776" cy="32459"/>
                <a:chOff x="4724163" y="3131248"/>
                <a:chExt cx="37776" cy="32459"/>
              </a:xfrm>
            </p:grpSpPr>
            <p:sp>
              <p:nvSpPr>
                <p:cNvPr id="3479" name="Google Shape;3479;p7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1" name="Google Shape;3481;p74"/>
              <p:cNvGrpSpPr/>
              <p:nvPr/>
            </p:nvGrpSpPr>
            <p:grpSpPr>
              <a:xfrm>
                <a:off x="4755081" y="3176054"/>
                <a:ext cx="32357" cy="27795"/>
                <a:chOff x="4755081" y="3176054"/>
                <a:chExt cx="32357" cy="27795"/>
              </a:xfrm>
            </p:grpSpPr>
            <p:sp>
              <p:nvSpPr>
                <p:cNvPr id="3482" name="Google Shape;3482;p7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4" name="Google Shape;3484;p74"/>
              <p:cNvGrpSpPr/>
              <p:nvPr/>
            </p:nvGrpSpPr>
            <p:grpSpPr>
              <a:xfrm>
                <a:off x="4812550" y="3119631"/>
                <a:ext cx="32451" cy="27803"/>
                <a:chOff x="4812550" y="3119631"/>
                <a:chExt cx="32451" cy="27803"/>
              </a:xfrm>
            </p:grpSpPr>
            <p:sp>
              <p:nvSpPr>
                <p:cNvPr id="3485" name="Google Shape;3485;p7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87" name="Google Shape;3487;p74"/>
            <p:cNvGrpSpPr/>
            <p:nvPr/>
          </p:nvGrpSpPr>
          <p:grpSpPr>
            <a:xfrm>
              <a:off x="5382826" y="4027197"/>
              <a:ext cx="268967" cy="250422"/>
              <a:chOff x="5382826" y="4027197"/>
              <a:chExt cx="268967" cy="250422"/>
            </a:xfrm>
          </p:grpSpPr>
          <p:grpSp>
            <p:nvGrpSpPr>
              <p:cNvPr id="3488" name="Google Shape;3488;p74"/>
              <p:cNvGrpSpPr/>
              <p:nvPr/>
            </p:nvGrpSpPr>
            <p:grpSpPr>
              <a:xfrm>
                <a:off x="5405280" y="4042510"/>
                <a:ext cx="237570" cy="218647"/>
                <a:chOff x="5405280" y="4042510"/>
                <a:chExt cx="237570" cy="218647"/>
              </a:xfrm>
            </p:grpSpPr>
            <p:sp>
              <p:nvSpPr>
                <p:cNvPr id="3489" name="Google Shape;3489;p7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5" name="Google Shape;3495;p74"/>
              <p:cNvGrpSpPr/>
              <p:nvPr/>
            </p:nvGrpSpPr>
            <p:grpSpPr>
              <a:xfrm>
                <a:off x="5382826" y="4125549"/>
                <a:ext cx="37776" cy="32380"/>
                <a:chOff x="5382826" y="4125549"/>
                <a:chExt cx="37776" cy="32380"/>
              </a:xfrm>
            </p:grpSpPr>
            <p:sp>
              <p:nvSpPr>
                <p:cNvPr id="3496" name="Google Shape;3496;p7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8" name="Google Shape;3498;p74"/>
              <p:cNvGrpSpPr/>
              <p:nvPr/>
            </p:nvGrpSpPr>
            <p:grpSpPr>
              <a:xfrm>
                <a:off x="5475680" y="4195587"/>
                <a:ext cx="37783" cy="32364"/>
                <a:chOff x="5475680" y="4195587"/>
                <a:chExt cx="37783" cy="32364"/>
              </a:xfrm>
            </p:grpSpPr>
            <p:sp>
              <p:nvSpPr>
                <p:cNvPr id="3499" name="Google Shape;3499;p7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1" name="Google Shape;3501;p74"/>
              <p:cNvGrpSpPr/>
              <p:nvPr/>
            </p:nvGrpSpPr>
            <p:grpSpPr>
              <a:xfrm>
                <a:off x="5532575" y="4027197"/>
                <a:ext cx="33308" cy="32262"/>
                <a:chOff x="5532575" y="4027197"/>
                <a:chExt cx="33308" cy="32262"/>
              </a:xfrm>
            </p:grpSpPr>
            <p:sp>
              <p:nvSpPr>
                <p:cNvPr id="3502" name="Google Shape;3502;p7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4" name="Google Shape;3504;p74"/>
              <p:cNvGrpSpPr/>
              <p:nvPr/>
            </p:nvGrpSpPr>
            <p:grpSpPr>
              <a:xfrm>
                <a:off x="5590706" y="4245348"/>
                <a:ext cx="33497" cy="32270"/>
                <a:chOff x="5590706" y="4245348"/>
                <a:chExt cx="33497" cy="32270"/>
              </a:xfrm>
            </p:grpSpPr>
            <p:sp>
              <p:nvSpPr>
                <p:cNvPr id="3505" name="Google Shape;3505;p7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7" name="Google Shape;3507;p74"/>
              <p:cNvGrpSpPr/>
              <p:nvPr/>
            </p:nvGrpSpPr>
            <p:grpSpPr>
              <a:xfrm>
                <a:off x="5618681" y="4109677"/>
                <a:ext cx="33112" cy="32357"/>
                <a:chOff x="5618681" y="4109677"/>
                <a:chExt cx="33112" cy="32357"/>
              </a:xfrm>
            </p:grpSpPr>
            <p:sp>
              <p:nvSpPr>
                <p:cNvPr id="3508" name="Google Shape;3508;p7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0" name="Google Shape;3510;p74"/>
              <p:cNvGrpSpPr/>
              <p:nvPr/>
            </p:nvGrpSpPr>
            <p:grpSpPr>
              <a:xfrm>
                <a:off x="5479298" y="4128262"/>
                <a:ext cx="31405" cy="26906"/>
                <a:chOff x="5479298" y="4128262"/>
                <a:chExt cx="31405" cy="26906"/>
              </a:xfrm>
            </p:grpSpPr>
            <p:sp>
              <p:nvSpPr>
                <p:cNvPr id="3511" name="Google Shape;3511;p7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74"/>
              <p:cNvGrpSpPr/>
              <p:nvPr/>
            </p:nvGrpSpPr>
            <p:grpSpPr>
              <a:xfrm>
                <a:off x="5582903" y="4180116"/>
                <a:ext cx="31499" cy="26898"/>
                <a:chOff x="5582903" y="4180116"/>
                <a:chExt cx="31499" cy="26898"/>
              </a:xfrm>
            </p:grpSpPr>
            <p:sp>
              <p:nvSpPr>
                <p:cNvPr id="3514" name="Google Shape;3514;p7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6" name="Google Shape;3516;p74"/>
            <p:cNvGrpSpPr/>
            <p:nvPr/>
          </p:nvGrpSpPr>
          <p:grpSpPr>
            <a:xfrm>
              <a:off x="3977681" y="3230323"/>
              <a:ext cx="94584" cy="84085"/>
              <a:chOff x="3977681" y="3230323"/>
              <a:chExt cx="94584" cy="84085"/>
            </a:xfrm>
          </p:grpSpPr>
          <p:grpSp>
            <p:nvGrpSpPr>
              <p:cNvPr id="3517" name="Google Shape;3517;p74"/>
              <p:cNvGrpSpPr/>
              <p:nvPr/>
            </p:nvGrpSpPr>
            <p:grpSpPr>
              <a:xfrm>
                <a:off x="4000135" y="3243041"/>
                <a:ext cx="59570" cy="57186"/>
                <a:chOff x="4000135" y="3243041"/>
                <a:chExt cx="59570" cy="57186"/>
              </a:xfrm>
            </p:grpSpPr>
            <p:sp>
              <p:nvSpPr>
                <p:cNvPr id="3518" name="Google Shape;3518;p7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1" name="Google Shape;3521;p74"/>
              <p:cNvGrpSpPr/>
              <p:nvPr/>
            </p:nvGrpSpPr>
            <p:grpSpPr>
              <a:xfrm>
                <a:off x="3977681" y="3245872"/>
                <a:ext cx="37783" cy="32380"/>
                <a:chOff x="3977681" y="3245872"/>
                <a:chExt cx="37783" cy="32380"/>
              </a:xfrm>
            </p:grpSpPr>
            <p:sp>
              <p:nvSpPr>
                <p:cNvPr id="3522" name="Google Shape;3522;p7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4" name="Google Shape;3524;p74"/>
              <p:cNvGrpSpPr/>
              <p:nvPr/>
            </p:nvGrpSpPr>
            <p:grpSpPr>
              <a:xfrm>
                <a:off x="4040860" y="3262672"/>
                <a:ext cx="31405" cy="27001"/>
                <a:chOff x="4040860" y="3262672"/>
                <a:chExt cx="31405" cy="27001"/>
              </a:xfrm>
            </p:grpSpPr>
            <p:sp>
              <p:nvSpPr>
                <p:cNvPr id="3525" name="Google Shape;3525;p7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74"/>
              <p:cNvGrpSpPr/>
              <p:nvPr/>
            </p:nvGrpSpPr>
            <p:grpSpPr>
              <a:xfrm>
                <a:off x="4021072" y="3230323"/>
                <a:ext cx="31397" cy="26906"/>
                <a:chOff x="4021072" y="3230323"/>
                <a:chExt cx="31397" cy="26906"/>
              </a:xfrm>
            </p:grpSpPr>
            <p:sp>
              <p:nvSpPr>
                <p:cNvPr id="3528" name="Google Shape;3528;p7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74"/>
              <p:cNvGrpSpPr/>
              <p:nvPr/>
            </p:nvGrpSpPr>
            <p:grpSpPr>
              <a:xfrm>
                <a:off x="4001472" y="3287462"/>
                <a:ext cx="31499" cy="26945"/>
                <a:chOff x="4001472" y="3287462"/>
                <a:chExt cx="31499" cy="26945"/>
              </a:xfrm>
            </p:grpSpPr>
            <p:sp>
              <p:nvSpPr>
                <p:cNvPr id="3531" name="Google Shape;3531;p7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33" name="Google Shape;3533;p74"/>
            <p:cNvGrpSpPr/>
            <p:nvPr/>
          </p:nvGrpSpPr>
          <p:grpSpPr>
            <a:xfrm>
              <a:off x="4084715" y="3258865"/>
              <a:ext cx="184961" cy="137268"/>
              <a:chOff x="4084715" y="3258865"/>
              <a:chExt cx="184961" cy="137268"/>
            </a:xfrm>
          </p:grpSpPr>
          <p:grpSp>
            <p:nvGrpSpPr>
              <p:cNvPr id="3534" name="Google Shape;3534;p74"/>
              <p:cNvGrpSpPr/>
              <p:nvPr/>
            </p:nvGrpSpPr>
            <p:grpSpPr>
              <a:xfrm>
                <a:off x="4107453" y="3271583"/>
                <a:ext cx="153470" cy="110275"/>
                <a:chOff x="4107453" y="3271583"/>
                <a:chExt cx="153470" cy="110275"/>
              </a:xfrm>
            </p:grpSpPr>
            <p:sp>
              <p:nvSpPr>
                <p:cNvPr id="3535" name="Google Shape;3535;p7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9" name="Google Shape;3539;p74"/>
              <p:cNvGrpSpPr/>
              <p:nvPr/>
            </p:nvGrpSpPr>
            <p:grpSpPr>
              <a:xfrm>
                <a:off x="4136947" y="3258865"/>
                <a:ext cx="31499" cy="27001"/>
                <a:chOff x="4136947" y="3258865"/>
                <a:chExt cx="31499" cy="27001"/>
              </a:xfrm>
            </p:grpSpPr>
            <p:sp>
              <p:nvSpPr>
                <p:cNvPr id="3540" name="Google Shape;3540;p7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2" name="Google Shape;3542;p74"/>
              <p:cNvGrpSpPr/>
              <p:nvPr/>
            </p:nvGrpSpPr>
            <p:grpSpPr>
              <a:xfrm>
                <a:off x="4084715" y="3266478"/>
                <a:ext cx="31468" cy="26898"/>
                <a:chOff x="4084715" y="3266478"/>
                <a:chExt cx="31468" cy="26898"/>
              </a:xfrm>
            </p:grpSpPr>
            <p:sp>
              <p:nvSpPr>
                <p:cNvPr id="3543" name="Google Shape;3543;p7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74"/>
              <p:cNvGrpSpPr/>
              <p:nvPr/>
            </p:nvGrpSpPr>
            <p:grpSpPr>
              <a:xfrm>
                <a:off x="4159213" y="3279849"/>
                <a:ext cx="31405" cy="26945"/>
                <a:chOff x="4159213" y="3279849"/>
                <a:chExt cx="31405" cy="26945"/>
              </a:xfrm>
            </p:grpSpPr>
            <p:sp>
              <p:nvSpPr>
                <p:cNvPr id="3546" name="Google Shape;3546;p7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8" name="Google Shape;3548;p74"/>
              <p:cNvGrpSpPr/>
              <p:nvPr/>
            </p:nvGrpSpPr>
            <p:grpSpPr>
              <a:xfrm>
                <a:off x="4201550" y="3266502"/>
                <a:ext cx="31405" cy="26883"/>
                <a:chOff x="4201550" y="3266502"/>
                <a:chExt cx="31405" cy="26883"/>
              </a:xfrm>
            </p:grpSpPr>
            <p:sp>
              <p:nvSpPr>
                <p:cNvPr id="3549" name="Google Shape;3549;p7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1" name="Google Shape;3551;p74"/>
              <p:cNvGrpSpPr/>
              <p:nvPr/>
            </p:nvGrpSpPr>
            <p:grpSpPr>
              <a:xfrm>
                <a:off x="4201550" y="3338278"/>
                <a:ext cx="31405" cy="26930"/>
                <a:chOff x="4201550" y="3338278"/>
                <a:chExt cx="31405" cy="26930"/>
              </a:xfrm>
            </p:grpSpPr>
            <p:sp>
              <p:nvSpPr>
                <p:cNvPr id="3552" name="Google Shape;3552;p7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4" name="Google Shape;3554;p74"/>
              <p:cNvGrpSpPr/>
              <p:nvPr/>
            </p:nvGrpSpPr>
            <p:grpSpPr>
              <a:xfrm>
                <a:off x="4238272" y="3369132"/>
                <a:ext cx="31405" cy="27001"/>
                <a:chOff x="4238272" y="3369132"/>
                <a:chExt cx="31405" cy="27001"/>
              </a:xfrm>
            </p:grpSpPr>
            <p:sp>
              <p:nvSpPr>
                <p:cNvPr id="3555" name="Google Shape;3555;p7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57" name="Google Shape;3557;p74"/>
            <p:cNvGrpSpPr/>
            <p:nvPr/>
          </p:nvGrpSpPr>
          <p:grpSpPr>
            <a:xfrm>
              <a:off x="4068639" y="3200169"/>
              <a:ext cx="77643" cy="37272"/>
              <a:chOff x="4068639" y="3200169"/>
              <a:chExt cx="77643" cy="37272"/>
            </a:xfrm>
          </p:grpSpPr>
          <p:sp>
            <p:nvSpPr>
              <p:cNvPr id="3558" name="Google Shape;3558;p7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9" name="Google Shape;3559;p74"/>
              <p:cNvGrpSpPr/>
              <p:nvPr/>
            </p:nvGrpSpPr>
            <p:grpSpPr>
              <a:xfrm>
                <a:off x="4114878" y="3200169"/>
                <a:ext cx="31405" cy="26993"/>
                <a:chOff x="4114878" y="3200169"/>
                <a:chExt cx="31405" cy="26993"/>
              </a:xfrm>
            </p:grpSpPr>
            <p:sp>
              <p:nvSpPr>
                <p:cNvPr id="3560" name="Google Shape;3560;p7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2" name="Google Shape;3562;p74"/>
              <p:cNvGrpSpPr/>
              <p:nvPr/>
            </p:nvGrpSpPr>
            <p:grpSpPr>
              <a:xfrm>
                <a:off x="4068639" y="3210535"/>
                <a:ext cx="31499" cy="26906"/>
                <a:chOff x="4068639" y="3210535"/>
                <a:chExt cx="31499" cy="26906"/>
              </a:xfrm>
            </p:grpSpPr>
            <p:sp>
              <p:nvSpPr>
                <p:cNvPr id="3563" name="Google Shape;3563;p7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65" name="Google Shape;3565;p74"/>
            <p:cNvGrpSpPr/>
            <p:nvPr/>
          </p:nvGrpSpPr>
          <p:grpSpPr>
            <a:xfrm>
              <a:off x="3869702" y="3066935"/>
              <a:ext cx="382664" cy="190294"/>
              <a:chOff x="3869702" y="3066935"/>
              <a:chExt cx="382664" cy="190294"/>
            </a:xfrm>
          </p:grpSpPr>
          <p:grpSp>
            <p:nvGrpSpPr>
              <p:cNvPr id="3566" name="Google Shape;3566;p74"/>
              <p:cNvGrpSpPr/>
              <p:nvPr/>
            </p:nvGrpSpPr>
            <p:grpSpPr>
              <a:xfrm>
                <a:off x="3888633" y="3082351"/>
                <a:ext cx="351172" cy="160698"/>
                <a:chOff x="3888633" y="3082351"/>
                <a:chExt cx="351172" cy="160698"/>
              </a:xfrm>
            </p:grpSpPr>
            <p:sp>
              <p:nvSpPr>
                <p:cNvPr id="3567" name="Google Shape;3567;p7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74"/>
              <p:cNvGrpSpPr/>
              <p:nvPr/>
            </p:nvGrpSpPr>
            <p:grpSpPr>
              <a:xfrm>
                <a:off x="4143703" y="3066935"/>
                <a:ext cx="37783" cy="32357"/>
                <a:chOff x="4143703" y="3066935"/>
                <a:chExt cx="37783" cy="32357"/>
              </a:xfrm>
            </p:grpSpPr>
            <p:sp>
              <p:nvSpPr>
                <p:cNvPr id="3574" name="Google Shape;3574;p7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74"/>
              <p:cNvGrpSpPr/>
              <p:nvPr/>
            </p:nvGrpSpPr>
            <p:grpSpPr>
              <a:xfrm>
                <a:off x="4044565" y="3103563"/>
                <a:ext cx="37783" cy="32451"/>
                <a:chOff x="4044565" y="3103563"/>
                <a:chExt cx="37783" cy="32451"/>
              </a:xfrm>
            </p:grpSpPr>
            <p:sp>
              <p:nvSpPr>
                <p:cNvPr id="3577" name="Google Shape;3577;p7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9" name="Google Shape;3579;p74"/>
              <p:cNvGrpSpPr/>
              <p:nvPr/>
            </p:nvGrpSpPr>
            <p:grpSpPr>
              <a:xfrm>
                <a:off x="4017454" y="3188237"/>
                <a:ext cx="37776" cy="32357"/>
                <a:chOff x="4017454" y="3188237"/>
                <a:chExt cx="37776" cy="32357"/>
              </a:xfrm>
            </p:grpSpPr>
            <p:sp>
              <p:nvSpPr>
                <p:cNvPr id="3580" name="Google Shape;3580;p7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74"/>
              <p:cNvGrpSpPr/>
              <p:nvPr/>
            </p:nvGrpSpPr>
            <p:grpSpPr>
              <a:xfrm>
                <a:off x="3921548" y="3157509"/>
                <a:ext cx="37783" cy="32357"/>
                <a:chOff x="3921548" y="3157509"/>
                <a:chExt cx="37783" cy="32357"/>
              </a:xfrm>
            </p:grpSpPr>
            <p:sp>
              <p:nvSpPr>
                <p:cNvPr id="3583" name="Google Shape;3583;p7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74"/>
              <p:cNvGrpSpPr/>
              <p:nvPr/>
            </p:nvGrpSpPr>
            <p:grpSpPr>
              <a:xfrm>
                <a:off x="3939056" y="3211620"/>
                <a:ext cx="37783" cy="32380"/>
                <a:chOff x="3939056" y="3211620"/>
                <a:chExt cx="37783" cy="32380"/>
              </a:xfrm>
            </p:grpSpPr>
            <p:sp>
              <p:nvSpPr>
                <p:cNvPr id="3586" name="Google Shape;3586;p7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74"/>
              <p:cNvGrpSpPr/>
              <p:nvPr/>
            </p:nvGrpSpPr>
            <p:grpSpPr>
              <a:xfrm>
                <a:off x="4176240" y="3136965"/>
                <a:ext cx="31405" cy="26930"/>
                <a:chOff x="4176240" y="3136965"/>
                <a:chExt cx="31405" cy="26930"/>
              </a:xfrm>
            </p:grpSpPr>
            <p:sp>
              <p:nvSpPr>
                <p:cNvPr id="3589" name="Google Shape;3589;p7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4"/>
              <p:cNvGrpSpPr/>
              <p:nvPr/>
            </p:nvGrpSpPr>
            <p:grpSpPr>
              <a:xfrm>
                <a:off x="4133148" y="3152593"/>
                <a:ext cx="31499" cy="27001"/>
                <a:chOff x="4133148" y="3152593"/>
                <a:chExt cx="31499" cy="27001"/>
              </a:xfrm>
            </p:grpSpPr>
            <p:sp>
              <p:nvSpPr>
                <p:cNvPr id="3592" name="Google Shape;3592;p7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74"/>
              <p:cNvGrpSpPr/>
              <p:nvPr/>
            </p:nvGrpSpPr>
            <p:grpSpPr>
              <a:xfrm>
                <a:off x="4220866" y="3073534"/>
                <a:ext cx="31499" cy="26898"/>
                <a:chOff x="4220866" y="3073534"/>
                <a:chExt cx="31499" cy="26898"/>
              </a:xfrm>
            </p:grpSpPr>
            <p:sp>
              <p:nvSpPr>
                <p:cNvPr id="3595" name="Google Shape;3595;p7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74"/>
              <p:cNvGrpSpPr/>
              <p:nvPr/>
            </p:nvGrpSpPr>
            <p:grpSpPr>
              <a:xfrm>
                <a:off x="3869702" y="3230323"/>
                <a:ext cx="31499" cy="26906"/>
                <a:chOff x="3869702" y="3230323"/>
                <a:chExt cx="31499" cy="26906"/>
              </a:xfrm>
            </p:grpSpPr>
            <p:sp>
              <p:nvSpPr>
                <p:cNvPr id="3598" name="Google Shape;3598;p7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0" name="Google Shape;3600;p74"/>
            <p:cNvGrpSpPr/>
            <p:nvPr/>
          </p:nvGrpSpPr>
          <p:grpSpPr>
            <a:xfrm>
              <a:off x="4271383" y="3065882"/>
              <a:ext cx="304556" cy="341663"/>
              <a:chOff x="4271383" y="3065882"/>
              <a:chExt cx="304556" cy="341663"/>
            </a:xfrm>
          </p:grpSpPr>
          <p:grpSp>
            <p:nvGrpSpPr>
              <p:cNvPr id="3601" name="Google Shape;3601;p74"/>
              <p:cNvGrpSpPr/>
              <p:nvPr/>
            </p:nvGrpSpPr>
            <p:grpSpPr>
              <a:xfrm>
                <a:off x="4293838" y="3078639"/>
                <a:ext cx="269353" cy="311973"/>
                <a:chOff x="4293838" y="3078639"/>
                <a:chExt cx="269353" cy="311973"/>
              </a:xfrm>
            </p:grpSpPr>
            <p:sp>
              <p:nvSpPr>
                <p:cNvPr id="3602" name="Google Shape;3602;p7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74"/>
              <p:cNvGrpSpPr/>
              <p:nvPr/>
            </p:nvGrpSpPr>
            <p:grpSpPr>
              <a:xfrm>
                <a:off x="4538164" y="3342061"/>
                <a:ext cx="37776" cy="32380"/>
                <a:chOff x="4538164" y="3342061"/>
                <a:chExt cx="37776" cy="32380"/>
              </a:xfrm>
            </p:grpSpPr>
            <p:sp>
              <p:nvSpPr>
                <p:cNvPr id="3620" name="Google Shape;3620;p7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74"/>
              <p:cNvGrpSpPr/>
              <p:nvPr/>
            </p:nvGrpSpPr>
            <p:grpSpPr>
              <a:xfrm>
                <a:off x="4271383" y="3194742"/>
                <a:ext cx="37783" cy="32420"/>
                <a:chOff x="4271383" y="3194742"/>
                <a:chExt cx="37783" cy="32420"/>
              </a:xfrm>
            </p:grpSpPr>
            <p:sp>
              <p:nvSpPr>
                <p:cNvPr id="3623" name="Google Shape;3623;p7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74"/>
              <p:cNvGrpSpPr/>
              <p:nvPr/>
            </p:nvGrpSpPr>
            <p:grpSpPr>
              <a:xfrm>
                <a:off x="4284416" y="3084058"/>
                <a:ext cx="37783" cy="32357"/>
                <a:chOff x="4284416" y="3084058"/>
                <a:chExt cx="37783" cy="32357"/>
              </a:xfrm>
            </p:grpSpPr>
            <p:sp>
              <p:nvSpPr>
                <p:cNvPr id="3626" name="Google Shape;3626;p7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74"/>
              <p:cNvGrpSpPr/>
              <p:nvPr/>
            </p:nvGrpSpPr>
            <p:grpSpPr>
              <a:xfrm>
                <a:off x="4478697" y="3297561"/>
                <a:ext cx="37776" cy="32451"/>
                <a:chOff x="4478697" y="3297561"/>
                <a:chExt cx="37776" cy="32451"/>
              </a:xfrm>
            </p:grpSpPr>
            <p:sp>
              <p:nvSpPr>
                <p:cNvPr id="3629" name="Google Shape;3629;p7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 name="Google Shape;3631;p74"/>
              <p:cNvGrpSpPr/>
              <p:nvPr/>
            </p:nvGrpSpPr>
            <p:grpSpPr>
              <a:xfrm>
                <a:off x="4411813" y="3331711"/>
                <a:ext cx="37776" cy="32451"/>
                <a:chOff x="4411813" y="3331711"/>
                <a:chExt cx="37776" cy="32451"/>
              </a:xfrm>
            </p:grpSpPr>
            <p:sp>
              <p:nvSpPr>
                <p:cNvPr id="3632" name="Google Shape;3632;p7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74"/>
              <p:cNvGrpSpPr/>
              <p:nvPr/>
            </p:nvGrpSpPr>
            <p:grpSpPr>
              <a:xfrm>
                <a:off x="4337984" y="3375188"/>
                <a:ext cx="37776" cy="32357"/>
                <a:chOff x="4337984" y="3375188"/>
                <a:chExt cx="37776" cy="32357"/>
              </a:xfrm>
            </p:grpSpPr>
            <p:sp>
              <p:nvSpPr>
                <p:cNvPr id="3635" name="Google Shape;3635;p7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7" name="Google Shape;3637;p74"/>
              <p:cNvGrpSpPr/>
              <p:nvPr/>
            </p:nvGrpSpPr>
            <p:grpSpPr>
              <a:xfrm>
                <a:off x="4494867" y="3090530"/>
                <a:ext cx="37878" cy="32451"/>
                <a:chOff x="4494867" y="3090530"/>
                <a:chExt cx="37878" cy="32451"/>
              </a:xfrm>
            </p:grpSpPr>
            <p:sp>
              <p:nvSpPr>
                <p:cNvPr id="3638" name="Google Shape;3638;p7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0" name="Google Shape;3640;p74"/>
              <p:cNvGrpSpPr/>
              <p:nvPr/>
            </p:nvGrpSpPr>
            <p:grpSpPr>
              <a:xfrm>
                <a:off x="4525124" y="3207774"/>
                <a:ext cx="37783" cy="32420"/>
                <a:chOff x="4525124" y="3207774"/>
                <a:chExt cx="37783" cy="32420"/>
              </a:xfrm>
            </p:grpSpPr>
            <p:sp>
              <p:nvSpPr>
                <p:cNvPr id="3641" name="Google Shape;3641;p7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3" name="Google Shape;3643;p74"/>
              <p:cNvGrpSpPr/>
              <p:nvPr/>
            </p:nvGrpSpPr>
            <p:grpSpPr>
              <a:xfrm>
                <a:off x="4440544" y="3176479"/>
                <a:ext cx="31499" cy="26898"/>
                <a:chOff x="4440544" y="3176479"/>
                <a:chExt cx="31499" cy="26898"/>
              </a:xfrm>
            </p:grpSpPr>
            <p:sp>
              <p:nvSpPr>
                <p:cNvPr id="3644" name="Google Shape;3644;p7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74"/>
              <p:cNvGrpSpPr/>
              <p:nvPr/>
            </p:nvGrpSpPr>
            <p:grpSpPr>
              <a:xfrm>
                <a:off x="4350545" y="3156400"/>
                <a:ext cx="31405" cy="27001"/>
                <a:chOff x="4350545" y="3156400"/>
                <a:chExt cx="31405" cy="27001"/>
              </a:xfrm>
            </p:grpSpPr>
            <p:sp>
              <p:nvSpPr>
                <p:cNvPr id="3647" name="Google Shape;3647;p7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9" name="Google Shape;3649;p74"/>
              <p:cNvGrpSpPr/>
              <p:nvPr/>
            </p:nvGrpSpPr>
            <p:grpSpPr>
              <a:xfrm>
                <a:off x="4376703" y="3255058"/>
                <a:ext cx="31405" cy="27001"/>
                <a:chOff x="4376703" y="3255058"/>
                <a:chExt cx="31405" cy="27001"/>
              </a:xfrm>
            </p:grpSpPr>
            <p:sp>
              <p:nvSpPr>
                <p:cNvPr id="3650" name="Google Shape;3650;p7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74"/>
              <p:cNvGrpSpPr/>
              <p:nvPr/>
            </p:nvGrpSpPr>
            <p:grpSpPr>
              <a:xfrm>
                <a:off x="4331322" y="3283656"/>
                <a:ext cx="31405" cy="26945"/>
                <a:chOff x="4331322" y="3283656"/>
                <a:chExt cx="31405" cy="26945"/>
              </a:xfrm>
            </p:grpSpPr>
            <p:sp>
              <p:nvSpPr>
                <p:cNvPr id="3653" name="Google Shape;3653;p7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74"/>
              <p:cNvGrpSpPr/>
              <p:nvPr/>
            </p:nvGrpSpPr>
            <p:grpSpPr>
              <a:xfrm>
                <a:off x="4380510" y="3065882"/>
                <a:ext cx="31405" cy="26938"/>
                <a:chOff x="4380510" y="3065882"/>
                <a:chExt cx="31405" cy="26938"/>
              </a:xfrm>
            </p:grpSpPr>
            <p:sp>
              <p:nvSpPr>
                <p:cNvPr id="3656" name="Google Shape;3656;p7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8" name="Google Shape;3658;p74"/>
            <p:cNvGrpSpPr/>
            <p:nvPr/>
          </p:nvGrpSpPr>
          <p:grpSpPr>
            <a:xfrm>
              <a:off x="4558998" y="3188237"/>
              <a:ext cx="1280131" cy="1052746"/>
              <a:chOff x="4558998" y="3188237"/>
              <a:chExt cx="1280131" cy="1052746"/>
            </a:xfrm>
          </p:grpSpPr>
          <p:sp>
            <p:nvSpPr>
              <p:cNvPr id="3659" name="Google Shape;3659;p7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0" name="Google Shape;3660;p74"/>
              <p:cNvGrpSpPr/>
              <p:nvPr/>
            </p:nvGrpSpPr>
            <p:grpSpPr>
              <a:xfrm>
                <a:off x="4579164" y="3203653"/>
                <a:ext cx="1244833" cy="1020397"/>
                <a:chOff x="4579164" y="3203653"/>
                <a:chExt cx="1244833" cy="1020397"/>
              </a:xfrm>
            </p:grpSpPr>
            <p:sp>
              <p:nvSpPr>
                <p:cNvPr id="3661" name="Google Shape;3661;p7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3" name="Google Shape;3663;p74"/>
                <p:cNvGrpSpPr/>
                <p:nvPr/>
              </p:nvGrpSpPr>
              <p:grpSpPr>
                <a:xfrm>
                  <a:off x="4579164" y="3203653"/>
                  <a:ext cx="1244833" cy="1020397"/>
                  <a:chOff x="4579164" y="3203653"/>
                  <a:chExt cx="1244833" cy="1020397"/>
                </a:xfrm>
              </p:grpSpPr>
              <p:sp>
                <p:nvSpPr>
                  <p:cNvPr id="3664" name="Google Shape;3664;p7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6" name="Google Shape;3666;p74"/>
                  <p:cNvGrpSpPr/>
                  <p:nvPr/>
                </p:nvGrpSpPr>
                <p:grpSpPr>
                  <a:xfrm>
                    <a:off x="4579164" y="3203653"/>
                    <a:ext cx="1244833" cy="1020397"/>
                    <a:chOff x="4579164" y="3203653"/>
                    <a:chExt cx="1244833" cy="1020397"/>
                  </a:xfrm>
                </p:grpSpPr>
                <p:sp>
                  <p:nvSpPr>
                    <p:cNvPr id="3667" name="Google Shape;3667;p7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5" name="Google Shape;3675;p74"/>
                    <p:cNvGrpSpPr/>
                    <p:nvPr/>
                  </p:nvGrpSpPr>
                  <p:grpSpPr>
                    <a:xfrm>
                      <a:off x="4579164" y="3203653"/>
                      <a:ext cx="1244833" cy="1020397"/>
                      <a:chOff x="4579164" y="3203653"/>
                      <a:chExt cx="1244833" cy="1020397"/>
                    </a:xfrm>
                  </p:grpSpPr>
                  <p:sp>
                    <p:nvSpPr>
                      <p:cNvPr id="3676" name="Google Shape;3676;p7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0" name="Google Shape;3690;p74"/>
                      <p:cNvGrpSpPr/>
                      <p:nvPr/>
                    </p:nvGrpSpPr>
                    <p:grpSpPr>
                      <a:xfrm>
                        <a:off x="4579164" y="3203653"/>
                        <a:ext cx="1244833" cy="1020397"/>
                        <a:chOff x="4579164" y="3203653"/>
                        <a:chExt cx="1244833" cy="1020397"/>
                      </a:xfrm>
                    </p:grpSpPr>
                    <p:sp>
                      <p:nvSpPr>
                        <p:cNvPr id="3691" name="Google Shape;3691;p7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5" name="Google Shape;3715;p74"/>
                        <p:cNvGrpSpPr/>
                        <p:nvPr/>
                      </p:nvGrpSpPr>
                      <p:grpSpPr>
                        <a:xfrm>
                          <a:off x="4579164" y="3203653"/>
                          <a:ext cx="1244833" cy="1020397"/>
                          <a:chOff x="4579164" y="3203653"/>
                          <a:chExt cx="1244833" cy="1020397"/>
                        </a:xfrm>
                      </p:grpSpPr>
                      <p:sp>
                        <p:nvSpPr>
                          <p:cNvPr id="3716" name="Google Shape;3716;p7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7" name="Google Shape;3717;p74"/>
                          <p:cNvGrpSpPr/>
                          <p:nvPr/>
                        </p:nvGrpSpPr>
                        <p:grpSpPr>
                          <a:xfrm>
                            <a:off x="4579164" y="3203653"/>
                            <a:ext cx="1244833" cy="1020397"/>
                            <a:chOff x="4579164" y="3203653"/>
                            <a:chExt cx="1244833" cy="1020397"/>
                          </a:xfrm>
                        </p:grpSpPr>
                        <p:sp>
                          <p:nvSpPr>
                            <p:cNvPr id="3718" name="Google Shape;3718;p7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5" name="Google Shape;3725;p74"/>
                            <p:cNvGrpSpPr/>
                            <p:nvPr/>
                          </p:nvGrpSpPr>
                          <p:grpSpPr>
                            <a:xfrm>
                              <a:off x="4579164" y="3203653"/>
                              <a:ext cx="1244833" cy="1020397"/>
                              <a:chOff x="4579164" y="3203653"/>
                              <a:chExt cx="1244833" cy="1020397"/>
                            </a:xfrm>
                          </p:grpSpPr>
                          <p:sp>
                            <p:nvSpPr>
                              <p:cNvPr id="3726" name="Google Shape;3726;p7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9" name="Google Shape;3739;p74"/>
                              <p:cNvGrpSpPr/>
                              <p:nvPr/>
                            </p:nvGrpSpPr>
                            <p:grpSpPr>
                              <a:xfrm>
                                <a:off x="4579164" y="3203653"/>
                                <a:ext cx="1244833" cy="1020397"/>
                                <a:chOff x="4579164" y="3203653"/>
                                <a:chExt cx="1244833" cy="1020397"/>
                              </a:xfrm>
                            </p:grpSpPr>
                            <p:sp>
                              <p:nvSpPr>
                                <p:cNvPr id="3740" name="Google Shape;3740;p7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7" name="Google Shape;3747;p74"/>
                                <p:cNvGrpSpPr/>
                                <p:nvPr/>
                              </p:nvGrpSpPr>
                              <p:grpSpPr>
                                <a:xfrm>
                                  <a:off x="4579164" y="3203653"/>
                                  <a:ext cx="1244833" cy="1020397"/>
                                  <a:chOff x="4579164" y="3203653"/>
                                  <a:chExt cx="1244833" cy="1020397"/>
                                </a:xfrm>
                              </p:grpSpPr>
                              <p:sp>
                                <p:nvSpPr>
                                  <p:cNvPr id="3748" name="Google Shape;3748;p7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3" name="Google Shape;3753;p74"/>
                                  <p:cNvGrpSpPr/>
                                  <p:nvPr/>
                                </p:nvGrpSpPr>
                                <p:grpSpPr>
                                  <a:xfrm>
                                    <a:off x="4579164" y="3203653"/>
                                    <a:ext cx="1244833" cy="1020397"/>
                                    <a:chOff x="4579164" y="3203653"/>
                                    <a:chExt cx="1244833" cy="1020397"/>
                                  </a:xfrm>
                                </p:grpSpPr>
                                <p:sp>
                                  <p:nvSpPr>
                                    <p:cNvPr id="3754" name="Google Shape;3754;p7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758" name="Google Shape;3758;p7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61" name="Google Shape;3761;p7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762" name="Google Shape;3762;p74"/>
              <p:cNvGrpSpPr/>
              <p:nvPr/>
            </p:nvGrpSpPr>
            <p:grpSpPr>
              <a:xfrm>
                <a:off x="4595437" y="3598775"/>
                <a:ext cx="37776" cy="32451"/>
                <a:chOff x="4595437" y="3598775"/>
                <a:chExt cx="37776" cy="32451"/>
              </a:xfrm>
            </p:grpSpPr>
            <p:sp>
              <p:nvSpPr>
                <p:cNvPr id="3763" name="Google Shape;3763;p7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74"/>
              <p:cNvGrpSpPr/>
              <p:nvPr/>
            </p:nvGrpSpPr>
            <p:grpSpPr>
              <a:xfrm>
                <a:off x="4641864" y="3524443"/>
                <a:ext cx="37776" cy="32380"/>
                <a:chOff x="4641864" y="3524443"/>
                <a:chExt cx="37776" cy="32380"/>
              </a:xfrm>
            </p:grpSpPr>
            <p:sp>
              <p:nvSpPr>
                <p:cNvPr id="3766" name="Google Shape;3766;p7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74"/>
              <p:cNvGrpSpPr/>
              <p:nvPr/>
            </p:nvGrpSpPr>
            <p:grpSpPr>
              <a:xfrm>
                <a:off x="4648431" y="3893901"/>
                <a:ext cx="37776" cy="32357"/>
                <a:chOff x="4648431" y="3893901"/>
                <a:chExt cx="37776" cy="32357"/>
              </a:xfrm>
            </p:grpSpPr>
            <p:sp>
              <p:nvSpPr>
                <p:cNvPr id="3769" name="Google Shape;3769;p7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74"/>
              <p:cNvGrpSpPr/>
              <p:nvPr/>
            </p:nvGrpSpPr>
            <p:grpSpPr>
              <a:xfrm>
                <a:off x="4567752" y="3722908"/>
                <a:ext cx="37870" cy="32380"/>
                <a:chOff x="4567752" y="3722908"/>
                <a:chExt cx="37870" cy="32380"/>
              </a:xfrm>
            </p:grpSpPr>
            <p:sp>
              <p:nvSpPr>
                <p:cNvPr id="3772" name="Google Shape;3772;p7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74"/>
              <p:cNvGrpSpPr/>
              <p:nvPr/>
            </p:nvGrpSpPr>
            <p:grpSpPr>
              <a:xfrm>
                <a:off x="4617506" y="3652052"/>
                <a:ext cx="37783" cy="32357"/>
                <a:chOff x="4617506" y="3652052"/>
                <a:chExt cx="37783" cy="32357"/>
              </a:xfrm>
            </p:grpSpPr>
            <p:sp>
              <p:nvSpPr>
                <p:cNvPr id="3775" name="Google Shape;3775;p7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74"/>
              <p:cNvGrpSpPr/>
              <p:nvPr/>
            </p:nvGrpSpPr>
            <p:grpSpPr>
              <a:xfrm>
                <a:off x="4739005" y="3554149"/>
                <a:ext cx="37870" cy="32357"/>
                <a:chOff x="4739005" y="3554149"/>
                <a:chExt cx="37870" cy="32357"/>
              </a:xfrm>
            </p:grpSpPr>
            <p:sp>
              <p:nvSpPr>
                <p:cNvPr id="3778" name="Google Shape;3778;p7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0" name="Google Shape;3780;p74"/>
              <p:cNvGrpSpPr/>
              <p:nvPr/>
            </p:nvGrpSpPr>
            <p:grpSpPr>
              <a:xfrm>
                <a:off x="4806557" y="3630258"/>
                <a:ext cx="37776" cy="32364"/>
                <a:chOff x="4806557" y="3630258"/>
                <a:chExt cx="37776" cy="32364"/>
              </a:xfrm>
            </p:grpSpPr>
            <p:sp>
              <p:nvSpPr>
                <p:cNvPr id="3781" name="Google Shape;3781;p7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3" name="Google Shape;3783;p74"/>
              <p:cNvGrpSpPr/>
              <p:nvPr/>
            </p:nvGrpSpPr>
            <p:grpSpPr>
              <a:xfrm>
                <a:off x="4737007" y="4004357"/>
                <a:ext cx="37870" cy="32357"/>
                <a:chOff x="4737007" y="4004357"/>
                <a:chExt cx="37870" cy="32357"/>
              </a:xfrm>
            </p:grpSpPr>
            <p:sp>
              <p:nvSpPr>
                <p:cNvPr id="3784" name="Google Shape;3784;p7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6" name="Google Shape;3786;p74"/>
              <p:cNvGrpSpPr/>
              <p:nvPr/>
            </p:nvGrpSpPr>
            <p:grpSpPr>
              <a:xfrm>
                <a:off x="4773634" y="4208627"/>
                <a:ext cx="37776" cy="32357"/>
                <a:chOff x="4773634" y="4208627"/>
                <a:chExt cx="37776" cy="32357"/>
              </a:xfrm>
            </p:grpSpPr>
            <p:sp>
              <p:nvSpPr>
                <p:cNvPr id="3787" name="Google Shape;3787;p7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9" name="Google Shape;3789;p74"/>
              <p:cNvGrpSpPr/>
              <p:nvPr/>
            </p:nvGrpSpPr>
            <p:grpSpPr>
              <a:xfrm>
                <a:off x="4888282" y="4074764"/>
                <a:ext cx="37776" cy="32451"/>
                <a:chOff x="4888282" y="4074764"/>
                <a:chExt cx="37776" cy="32451"/>
              </a:xfrm>
            </p:grpSpPr>
            <p:sp>
              <p:nvSpPr>
                <p:cNvPr id="3790" name="Google Shape;3790;p7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74"/>
              <p:cNvGrpSpPr/>
              <p:nvPr/>
            </p:nvGrpSpPr>
            <p:grpSpPr>
              <a:xfrm>
                <a:off x="4901315" y="3804271"/>
                <a:ext cx="37776" cy="32364"/>
                <a:chOff x="4901315" y="3804271"/>
                <a:chExt cx="37776" cy="32364"/>
              </a:xfrm>
            </p:grpSpPr>
            <p:sp>
              <p:nvSpPr>
                <p:cNvPr id="3793" name="Google Shape;3793;p7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74"/>
              <p:cNvGrpSpPr/>
              <p:nvPr/>
            </p:nvGrpSpPr>
            <p:grpSpPr>
              <a:xfrm>
                <a:off x="4866394" y="3715035"/>
                <a:ext cx="37846" cy="32357"/>
                <a:chOff x="4866394" y="3715035"/>
                <a:chExt cx="37846" cy="32357"/>
              </a:xfrm>
            </p:grpSpPr>
            <p:sp>
              <p:nvSpPr>
                <p:cNvPr id="3796" name="Google Shape;3796;p7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8" name="Google Shape;3798;p74"/>
              <p:cNvGrpSpPr/>
              <p:nvPr/>
            </p:nvGrpSpPr>
            <p:grpSpPr>
              <a:xfrm>
                <a:off x="4979233" y="3839798"/>
                <a:ext cx="37878" cy="32420"/>
                <a:chOff x="4979233" y="3839798"/>
                <a:chExt cx="37878" cy="32420"/>
              </a:xfrm>
            </p:grpSpPr>
            <p:sp>
              <p:nvSpPr>
                <p:cNvPr id="3799" name="Google Shape;3799;p7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1" name="Google Shape;3801;p74"/>
              <p:cNvGrpSpPr/>
              <p:nvPr/>
            </p:nvGrpSpPr>
            <p:grpSpPr>
              <a:xfrm>
                <a:off x="4790662" y="3679147"/>
                <a:ext cx="37783" cy="32380"/>
                <a:chOff x="4790662" y="3679147"/>
                <a:chExt cx="37783" cy="32380"/>
              </a:xfrm>
            </p:grpSpPr>
            <p:sp>
              <p:nvSpPr>
                <p:cNvPr id="3802" name="Google Shape;3802;p7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74"/>
              <p:cNvGrpSpPr/>
              <p:nvPr/>
            </p:nvGrpSpPr>
            <p:grpSpPr>
              <a:xfrm>
                <a:off x="4857263" y="3557861"/>
                <a:ext cx="37776" cy="32357"/>
                <a:chOff x="4857263" y="3557861"/>
                <a:chExt cx="37776" cy="32357"/>
              </a:xfrm>
            </p:grpSpPr>
            <p:sp>
              <p:nvSpPr>
                <p:cNvPr id="3805" name="Google Shape;3805;p7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7" name="Google Shape;3807;p74"/>
              <p:cNvGrpSpPr/>
              <p:nvPr/>
            </p:nvGrpSpPr>
            <p:grpSpPr>
              <a:xfrm>
                <a:off x="4883902" y="3648033"/>
                <a:ext cx="37783" cy="32380"/>
                <a:chOff x="4883902" y="3648033"/>
                <a:chExt cx="37783" cy="32380"/>
              </a:xfrm>
            </p:grpSpPr>
            <p:sp>
              <p:nvSpPr>
                <p:cNvPr id="3808" name="Google Shape;3808;p7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0" name="Google Shape;3810;p74"/>
              <p:cNvGrpSpPr/>
              <p:nvPr/>
            </p:nvGrpSpPr>
            <p:grpSpPr>
              <a:xfrm>
                <a:off x="4907780" y="3347220"/>
                <a:ext cx="37878" cy="32357"/>
                <a:chOff x="4907780" y="3347220"/>
                <a:chExt cx="37878" cy="32357"/>
              </a:xfrm>
            </p:grpSpPr>
            <p:sp>
              <p:nvSpPr>
                <p:cNvPr id="3811" name="Google Shape;3811;p7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3" name="Google Shape;3813;p74"/>
              <p:cNvGrpSpPr/>
              <p:nvPr/>
            </p:nvGrpSpPr>
            <p:grpSpPr>
              <a:xfrm>
                <a:off x="5065048" y="3738150"/>
                <a:ext cx="37783" cy="32364"/>
                <a:chOff x="5065048" y="3738150"/>
                <a:chExt cx="37783" cy="32364"/>
              </a:xfrm>
            </p:grpSpPr>
            <p:sp>
              <p:nvSpPr>
                <p:cNvPr id="3814" name="Google Shape;3814;p7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74"/>
              <p:cNvGrpSpPr/>
              <p:nvPr/>
            </p:nvGrpSpPr>
            <p:grpSpPr>
              <a:xfrm>
                <a:off x="5071616" y="3284615"/>
                <a:ext cx="37783" cy="32357"/>
                <a:chOff x="5071616" y="3284615"/>
                <a:chExt cx="37783" cy="32357"/>
              </a:xfrm>
            </p:grpSpPr>
            <p:sp>
              <p:nvSpPr>
                <p:cNvPr id="3817" name="Google Shape;3817;p7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74"/>
              <p:cNvGrpSpPr/>
              <p:nvPr/>
            </p:nvGrpSpPr>
            <p:grpSpPr>
              <a:xfrm>
                <a:off x="5389291" y="3759921"/>
                <a:ext cx="37783" cy="32380"/>
                <a:chOff x="5389291" y="3759921"/>
                <a:chExt cx="37783" cy="32380"/>
              </a:xfrm>
            </p:grpSpPr>
            <p:sp>
              <p:nvSpPr>
                <p:cNvPr id="3820" name="Google Shape;3820;p7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74"/>
              <p:cNvGrpSpPr/>
              <p:nvPr/>
            </p:nvGrpSpPr>
            <p:grpSpPr>
              <a:xfrm>
                <a:off x="5431534" y="3632932"/>
                <a:ext cx="37878" cy="32451"/>
                <a:chOff x="5431534" y="3632932"/>
                <a:chExt cx="37878" cy="32451"/>
              </a:xfrm>
            </p:grpSpPr>
            <p:sp>
              <p:nvSpPr>
                <p:cNvPr id="3823" name="Google Shape;3823;p7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825;p74"/>
              <p:cNvGrpSpPr/>
              <p:nvPr/>
            </p:nvGrpSpPr>
            <p:grpSpPr>
              <a:xfrm>
                <a:off x="5540755" y="3544829"/>
                <a:ext cx="37783" cy="32357"/>
                <a:chOff x="5540755" y="3544829"/>
                <a:chExt cx="37783" cy="32357"/>
              </a:xfrm>
            </p:grpSpPr>
            <p:sp>
              <p:nvSpPr>
                <p:cNvPr id="3826" name="Google Shape;3826;p7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74"/>
              <p:cNvGrpSpPr/>
              <p:nvPr/>
            </p:nvGrpSpPr>
            <p:grpSpPr>
              <a:xfrm>
                <a:off x="5579293" y="3412107"/>
                <a:ext cx="37776" cy="32357"/>
                <a:chOff x="5579293" y="3412107"/>
                <a:chExt cx="37776" cy="32357"/>
              </a:xfrm>
            </p:grpSpPr>
            <p:sp>
              <p:nvSpPr>
                <p:cNvPr id="3829" name="Google Shape;3829;p7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1" name="Google Shape;3831;p74"/>
              <p:cNvGrpSpPr/>
              <p:nvPr/>
            </p:nvGrpSpPr>
            <p:grpSpPr>
              <a:xfrm>
                <a:off x="5801346" y="3284615"/>
                <a:ext cx="37783" cy="32357"/>
                <a:chOff x="5801346" y="3284615"/>
                <a:chExt cx="37783" cy="32357"/>
              </a:xfrm>
            </p:grpSpPr>
            <p:sp>
              <p:nvSpPr>
                <p:cNvPr id="3832" name="Google Shape;3832;p7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74"/>
              <p:cNvGrpSpPr/>
              <p:nvPr/>
            </p:nvGrpSpPr>
            <p:grpSpPr>
              <a:xfrm>
                <a:off x="5763578" y="3399067"/>
                <a:ext cx="37776" cy="32364"/>
                <a:chOff x="5763578" y="3399067"/>
                <a:chExt cx="37776" cy="32364"/>
              </a:xfrm>
            </p:grpSpPr>
            <p:sp>
              <p:nvSpPr>
                <p:cNvPr id="3835" name="Google Shape;3835;p7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74"/>
              <p:cNvGrpSpPr/>
              <p:nvPr/>
            </p:nvGrpSpPr>
            <p:grpSpPr>
              <a:xfrm>
                <a:off x="5395858" y="3230952"/>
                <a:ext cx="37776" cy="32364"/>
                <a:chOff x="5395858" y="3230952"/>
                <a:chExt cx="37776" cy="32364"/>
              </a:xfrm>
            </p:grpSpPr>
            <p:sp>
              <p:nvSpPr>
                <p:cNvPr id="3838" name="Google Shape;3838;p7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74"/>
              <p:cNvGrpSpPr/>
              <p:nvPr/>
            </p:nvGrpSpPr>
            <p:grpSpPr>
              <a:xfrm>
                <a:off x="5264088" y="3188237"/>
                <a:ext cx="37776" cy="32357"/>
                <a:chOff x="5264088" y="3188237"/>
                <a:chExt cx="37776" cy="32357"/>
              </a:xfrm>
            </p:grpSpPr>
            <p:sp>
              <p:nvSpPr>
                <p:cNvPr id="3841" name="Google Shape;3841;p7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74"/>
              <p:cNvGrpSpPr/>
              <p:nvPr/>
            </p:nvGrpSpPr>
            <p:grpSpPr>
              <a:xfrm>
                <a:off x="5585758" y="3237425"/>
                <a:ext cx="37878" cy="32357"/>
                <a:chOff x="5585758" y="3237425"/>
                <a:chExt cx="37878" cy="32357"/>
              </a:xfrm>
            </p:grpSpPr>
            <p:sp>
              <p:nvSpPr>
                <p:cNvPr id="3844" name="Google Shape;3844;p7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74"/>
              <p:cNvGrpSpPr/>
              <p:nvPr/>
            </p:nvGrpSpPr>
            <p:grpSpPr>
              <a:xfrm>
                <a:off x="4874196" y="3291088"/>
                <a:ext cx="37878" cy="32451"/>
                <a:chOff x="4874196" y="3291088"/>
                <a:chExt cx="37878" cy="32451"/>
              </a:xfrm>
            </p:grpSpPr>
            <p:sp>
              <p:nvSpPr>
                <p:cNvPr id="3847" name="Google Shape;3847;p7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74"/>
              <p:cNvGrpSpPr/>
              <p:nvPr/>
            </p:nvGrpSpPr>
            <p:grpSpPr>
              <a:xfrm>
                <a:off x="5197770" y="3785466"/>
                <a:ext cx="37783" cy="32427"/>
                <a:chOff x="5197770" y="3785466"/>
                <a:chExt cx="37783" cy="32427"/>
              </a:xfrm>
            </p:grpSpPr>
            <p:sp>
              <p:nvSpPr>
                <p:cNvPr id="3850" name="Google Shape;3850;p7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74"/>
              <p:cNvGrpSpPr/>
              <p:nvPr/>
            </p:nvGrpSpPr>
            <p:grpSpPr>
              <a:xfrm>
                <a:off x="5177699" y="3492117"/>
                <a:ext cx="37776" cy="32357"/>
                <a:chOff x="5177699" y="3492117"/>
                <a:chExt cx="37776" cy="32357"/>
              </a:xfrm>
            </p:grpSpPr>
            <p:sp>
              <p:nvSpPr>
                <p:cNvPr id="3853" name="Google Shape;3853;p7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5" name="Google Shape;3855;p74"/>
              <p:cNvGrpSpPr/>
              <p:nvPr/>
            </p:nvGrpSpPr>
            <p:grpSpPr>
              <a:xfrm>
                <a:off x="5349431" y="3622346"/>
                <a:ext cx="37870" cy="32380"/>
                <a:chOff x="5349431" y="3622346"/>
                <a:chExt cx="37870" cy="32380"/>
              </a:xfrm>
            </p:grpSpPr>
            <p:sp>
              <p:nvSpPr>
                <p:cNvPr id="3856" name="Google Shape;3856;p7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8" name="Google Shape;3858;p74"/>
              <p:cNvGrpSpPr/>
              <p:nvPr/>
            </p:nvGrpSpPr>
            <p:grpSpPr>
              <a:xfrm>
                <a:off x="5068855" y="3563980"/>
                <a:ext cx="53954" cy="46223"/>
                <a:chOff x="5068855" y="3563980"/>
                <a:chExt cx="53954" cy="46223"/>
              </a:xfrm>
            </p:grpSpPr>
            <p:sp>
              <p:nvSpPr>
                <p:cNvPr id="3859" name="Google Shape;3859;p7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1" name="Google Shape;3861;p74"/>
              <p:cNvGrpSpPr/>
              <p:nvPr/>
            </p:nvGrpSpPr>
            <p:grpSpPr>
              <a:xfrm>
                <a:off x="5037654" y="3392507"/>
                <a:ext cx="37870" cy="32451"/>
                <a:chOff x="5037654" y="3392507"/>
                <a:chExt cx="37870" cy="32451"/>
              </a:xfrm>
            </p:grpSpPr>
            <p:sp>
              <p:nvSpPr>
                <p:cNvPr id="3862" name="Google Shape;3862;p7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4" name="Google Shape;3864;p74"/>
              <p:cNvGrpSpPr/>
              <p:nvPr/>
            </p:nvGrpSpPr>
            <p:grpSpPr>
              <a:xfrm>
                <a:off x="5456560" y="3368629"/>
                <a:ext cx="37870" cy="32451"/>
                <a:chOff x="5456560" y="3368629"/>
                <a:chExt cx="37870" cy="32451"/>
              </a:xfrm>
            </p:grpSpPr>
            <p:sp>
              <p:nvSpPr>
                <p:cNvPr id="3865" name="Google Shape;3865;p7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74"/>
              <p:cNvGrpSpPr/>
              <p:nvPr/>
            </p:nvGrpSpPr>
            <p:grpSpPr>
              <a:xfrm>
                <a:off x="4755749" y="3501516"/>
                <a:ext cx="46246" cy="39608"/>
                <a:chOff x="4755749" y="3501516"/>
                <a:chExt cx="46246" cy="39608"/>
              </a:xfrm>
            </p:grpSpPr>
            <p:sp>
              <p:nvSpPr>
                <p:cNvPr id="3868" name="Google Shape;3868;p7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0" name="Google Shape;3870;p74"/>
              <p:cNvGrpSpPr/>
              <p:nvPr/>
            </p:nvGrpSpPr>
            <p:grpSpPr>
              <a:xfrm>
                <a:off x="4681346" y="3485582"/>
                <a:ext cx="37783" cy="32427"/>
                <a:chOff x="4681346" y="3485582"/>
                <a:chExt cx="37783" cy="32427"/>
              </a:xfrm>
            </p:grpSpPr>
            <p:sp>
              <p:nvSpPr>
                <p:cNvPr id="3871" name="Google Shape;3871;p7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74"/>
              <p:cNvGrpSpPr/>
              <p:nvPr/>
            </p:nvGrpSpPr>
            <p:grpSpPr>
              <a:xfrm>
                <a:off x="4767067" y="3291088"/>
                <a:ext cx="37878" cy="32451"/>
                <a:chOff x="4767067" y="3291088"/>
                <a:chExt cx="37878" cy="32451"/>
              </a:xfrm>
            </p:grpSpPr>
            <p:sp>
              <p:nvSpPr>
                <p:cNvPr id="3874" name="Google Shape;3874;p7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74"/>
              <p:cNvGrpSpPr/>
              <p:nvPr/>
            </p:nvGrpSpPr>
            <p:grpSpPr>
              <a:xfrm>
                <a:off x="4687819" y="3405539"/>
                <a:ext cx="37776" cy="32451"/>
                <a:chOff x="4687819" y="3405539"/>
                <a:chExt cx="37776" cy="32451"/>
              </a:xfrm>
            </p:grpSpPr>
            <p:sp>
              <p:nvSpPr>
                <p:cNvPr id="3877" name="Google Shape;3877;p7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74"/>
              <p:cNvGrpSpPr/>
              <p:nvPr/>
            </p:nvGrpSpPr>
            <p:grpSpPr>
              <a:xfrm>
                <a:off x="4923101" y="3444809"/>
                <a:ext cx="52813" cy="45318"/>
                <a:chOff x="4923101" y="3444809"/>
                <a:chExt cx="52813" cy="45318"/>
              </a:xfrm>
            </p:grpSpPr>
            <p:sp>
              <p:nvSpPr>
                <p:cNvPr id="3880" name="Google Shape;3880;p7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74"/>
              <p:cNvGrpSpPr/>
              <p:nvPr/>
            </p:nvGrpSpPr>
            <p:grpSpPr>
              <a:xfrm>
                <a:off x="4846040" y="3654750"/>
                <a:ext cx="31405" cy="26993"/>
                <a:chOff x="4846040" y="3654750"/>
                <a:chExt cx="31405" cy="26993"/>
              </a:xfrm>
            </p:grpSpPr>
            <p:sp>
              <p:nvSpPr>
                <p:cNvPr id="3883" name="Google Shape;3883;p7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74"/>
              <p:cNvGrpSpPr/>
              <p:nvPr/>
            </p:nvGrpSpPr>
            <p:grpSpPr>
              <a:xfrm>
                <a:off x="4925673" y="3691700"/>
                <a:ext cx="40253" cy="34472"/>
                <a:chOff x="4925673" y="3691700"/>
                <a:chExt cx="40253" cy="34472"/>
              </a:xfrm>
            </p:grpSpPr>
            <p:sp>
              <p:nvSpPr>
                <p:cNvPr id="3886" name="Google Shape;3886;p7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74"/>
              <p:cNvGrpSpPr/>
              <p:nvPr/>
            </p:nvGrpSpPr>
            <p:grpSpPr>
              <a:xfrm>
                <a:off x="4894653" y="3740848"/>
                <a:ext cx="31405" cy="26906"/>
                <a:chOff x="4894653" y="3740848"/>
                <a:chExt cx="31405" cy="26906"/>
              </a:xfrm>
            </p:grpSpPr>
            <p:sp>
              <p:nvSpPr>
                <p:cNvPr id="3889" name="Google Shape;3889;p7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1" name="Google Shape;3891;p74"/>
              <p:cNvGrpSpPr/>
              <p:nvPr/>
            </p:nvGrpSpPr>
            <p:grpSpPr>
              <a:xfrm>
                <a:off x="4962300" y="3696348"/>
                <a:ext cx="38255" cy="32773"/>
                <a:chOff x="4962300" y="3696348"/>
                <a:chExt cx="38255" cy="32773"/>
              </a:xfrm>
            </p:grpSpPr>
            <p:sp>
              <p:nvSpPr>
                <p:cNvPr id="3892" name="Google Shape;3892;p7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4" name="Google Shape;3894;p74"/>
              <p:cNvGrpSpPr/>
              <p:nvPr/>
            </p:nvGrpSpPr>
            <p:grpSpPr>
              <a:xfrm>
                <a:off x="4980185" y="3743349"/>
                <a:ext cx="31499" cy="26969"/>
                <a:chOff x="4980185" y="3743349"/>
                <a:chExt cx="31499" cy="26969"/>
              </a:xfrm>
            </p:grpSpPr>
            <p:sp>
              <p:nvSpPr>
                <p:cNvPr id="3895" name="Google Shape;3895;p7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7" name="Google Shape;3897;p74"/>
              <p:cNvGrpSpPr/>
              <p:nvPr/>
            </p:nvGrpSpPr>
            <p:grpSpPr>
              <a:xfrm>
                <a:off x="5013768" y="3734312"/>
                <a:ext cx="31499" cy="26969"/>
                <a:chOff x="5013768" y="3734312"/>
                <a:chExt cx="31499" cy="26969"/>
              </a:xfrm>
            </p:grpSpPr>
            <p:sp>
              <p:nvSpPr>
                <p:cNvPr id="3898" name="Google Shape;3898;p7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74"/>
              <p:cNvGrpSpPr/>
              <p:nvPr/>
            </p:nvGrpSpPr>
            <p:grpSpPr>
              <a:xfrm>
                <a:off x="5036703" y="3764545"/>
                <a:ext cx="31499" cy="26898"/>
                <a:chOff x="5036703" y="3764545"/>
                <a:chExt cx="31499" cy="26898"/>
              </a:xfrm>
            </p:grpSpPr>
            <p:sp>
              <p:nvSpPr>
                <p:cNvPr id="3901" name="Google Shape;3901;p7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74"/>
              <p:cNvGrpSpPr/>
              <p:nvPr/>
            </p:nvGrpSpPr>
            <p:grpSpPr>
              <a:xfrm>
                <a:off x="4953546" y="3768352"/>
                <a:ext cx="31405" cy="26898"/>
                <a:chOff x="4953546" y="3768352"/>
                <a:chExt cx="31405" cy="26898"/>
              </a:xfrm>
            </p:grpSpPr>
            <p:sp>
              <p:nvSpPr>
                <p:cNvPr id="3904" name="Google Shape;3904;p7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74"/>
              <p:cNvGrpSpPr/>
              <p:nvPr/>
            </p:nvGrpSpPr>
            <p:grpSpPr>
              <a:xfrm>
                <a:off x="4964770" y="3814016"/>
                <a:ext cx="31499" cy="26993"/>
                <a:chOff x="4964770" y="3814016"/>
                <a:chExt cx="31499" cy="26993"/>
              </a:xfrm>
            </p:grpSpPr>
            <p:sp>
              <p:nvSpPr>
                <p:cNvPr id="3907" name="Google Shape;3907;p7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9" name="Google Shape;3909;p74"/>
              <p:cNvGrpSpPr/>
              <p:nvPr/>
            </p:nvGrpSpPr>
            <p:grpSpPr>
              <a:xfrm>
                <a:off x="4923290" y="3800504"/>
                <a:ext cx="31468" cy="26898"/>
                <a:chOff x="4923290" y="3800504"/>
                <a:chExt cx="31468" cy="26898"/>
              </a:xfrm>
            </p:grpSpPr>
            <p:sp>
              <p:nvSpPr>
                <p:cNvPr id="3910" name="Google Shape;3910;p7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2" name="Google Shape;3912;p74"/>
              <p:cNvGrpSpPr/>
              <p:nvPr/>
            </p:nvGrpSpPr>
            <p:grpSpPr>
              <a:xfrm>
                <a:off x="5108534" y="3650943"/>
                <a:ext cx="31405" cy="26993"/>
                <a:chOff x="5108534" y="3650943"/>
                <a:chExt cx="31405" cy="26993"/>
              </a:xfrm>
            </p:grpSpPr>
            <p:sp>
              <p:nvSpPr>
                <p:cNvPr id="3913" name="Google Shape;3913;p7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5" name="Google Shape;3915;p74"/>
              <p:cNvGrpSpPr/>
              <p:nvPr/>
            </p:nvGrpSpPr>
            <p:grpSpPr>
              <a:xfrm>
                <a:off x="5119380" y="3760739"/>
                <a:ext cx="31499" cy="26993"/>
                <a:chOff x="5119380" y="3760739"/>
                <a:chExt cx="31499" cy="26993"/>
              </a:xfrm>
            </p:grpSpPr>
            <p:sp>
              <p:nvSpPr>
                <p:cNvPr id="3916" name="Google Shape;3916;p7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8" name="Google Shape;3918;p74"/>
              <p:cNvGrpSpPr/>
              <p:nvPr/>
            </p:nvGrpSpPr>
            <p:grpSpPr>
              <a:xfrm>
                <a:off x="5119380" y="3788235"/>
                <a:ext cx="31499" cy="26993"/>
                <a:chOff x="5119380" y="3788235"/>
                <a:chExt cx="31499" cy="26993"/>
              </a:xfrm>
            </p:grpSpPr>
            <p:sp>
              <p:nvSpPr>
                <p:cNvPr id="3919" name="Google Shape;3919;p7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1" name="Google Shape;3921;p74"/>
              <p:cNvGrpSpPr/>
              <p:nvPr/>
            </p:nvGrpSpPr>
            <p:grpSpPr>
              <a:xfrm>
                <a:off x="5158005" y="3875284"/>
                <a:ext cx="31405" cy="27001"/>
                <a:chOff x="5158005" y="3875284"/>
                <a:chExt cx="31405" cy="27001"/>
              </a:xfrm>
            </p:grpSpPr>
            <p:sp>
              <p:nvSpPr>
                <p:cNvPr id="3922" name="Google Shape;3922;p7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74"/>
              <p:cNvGrpSpPr/>
              <p:nvPr/>
            </p:nvGrpSpPr>
            <p:grpSpPr>
              <a:xfrm>
                <a:off x="5233163" y="3764545"/>
                <a:ext cx="31499" cy="26898"/>
                <a:chOff x="5233163" y="3764545"/>
                <a:chExt cx="31499" cy="26898"/>
              </a:xfrm>
            </p:grpSpPr>
            <p:sp>
              <p:nvSpPr>
                <p:cNvPr id="3925" name="Google Shape;3925;p7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7" name="Google Shape;3927;p74"/>
              <p:cNvGrpSpPr/>
              <p:nvPr/>
            </p:nvGrpSpPr>
            <p:grpSpPr>
              <a:xfrm>
                <a:off x="5276168" y="3805545"/>
                <a:ext cx="31499" cy="26906"/>
                <a:chOff x="5276168" y="3805545"/>
                <a:chExt cx="31499" cy="26906"/>
              </a:xfrm>
            </p:grpSpPr>
            <p:sp>
              <p:nvSpPr>
                <p:cNvPr id="3928" name="Google Shape;3928;p7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74"/>
              <p:cNvGrpSpPr/>
              <p:nvPr/>
            </p:nvGrpSpPr>
            <p:grpSpPr>
              <a:xfrm>
                <a:off x="5294053" y="3851933"/>
                <a:ext cx="31405" cy="26945"/>
                <a:chOff x="5294053" y="3851933"/>
                <a:chExt cx="31405" cy="26945"/>
              </a:xfrm>
            </p:grpSpPr>
            <p:sp>
              <p:nvSpPr>
                <p:cNvPr id="3931" name="Google Shape;3931;p7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3" name="Google Shape;3933;p74"/>
              <p:cNvGrpSpPr/>
              <p:nvPr/>
            </p:nvGrpSpPr>
            <p:grpSpPr>
              <a:xfrm>
                <a:off x="5341723" y="3851902"/>
                <a:ext cx="31405" cy="26977"/>
                <a:chOff x="5341723" y="3851902"/>
                <a:chExt cx="31405" cy="26977"/>
              </a:xfrm>
            </p:grpSpPr>
            <p:sp>
              <p:nvSpPr>
                <p:cNvPr id="3934" name="Google Shape;3934;p7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74"/>
              <p:cNvGrpSpPr/>
              <p:nvPr/>
            </p:nvGrpSpPr>
            <p:grpSpPr>
              <a:xfrm>
                <a:off x="5054871" y="3507855"/>
                <a:ext cx="31405" cy="26993"/>
                <a:chOff x="5054871" y="3507855"/>
                <a:chExt cx="31405" cy="26993"/>
              </a:xfrm>
            </p:grpSpPr>
            <p:sp>
              <p:nvSpPr>
                <p:cNvPr id="3937" name="Google Shape;3937;p7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74"/>
              <p:cNvGrpSpPr/>
              <p:nvPr/>
            </p:nvGrpSpPr>
            <p:grpSpPr>
              <a:xfrm>
                <a:off x="4876579" y="3675325"/>
                <a:ext cx="31405" cy="26969"/>
                <a:chOff x="4876579" y="3675325"/>
                <a:chExt cx="31405" cy="26969"/>
              </a:xfrm>
            </p:grpSpPr>
            <p:sp>
              <p:nvSpPr>
                <p:cNvPr id="3940" name="Google Shape;3940;p7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2" name="Google Shape;3942;p74"/>
              <p:cNvGrpSpPr/>
              <p:nvPr/>
            </p:nvGrpSpPr>
            <p:grpSpPr>
              <a:xfrm>
                <a:off x="4842233" y="3688333"/>
                <a:ext cx="31405" cy="26993"/>
                <a:chOff x="4842233" y="3688333"/>
                <a:chExt cx="31405" cy="26993"/>
              </a:xfrm>
            </p:grpSpPr>
            <p:sp>
              <p:nvSpPr>
                <p:cNvPr id="3943" name="Google Shape;3943;p7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5" name="Google Shape;3945;p74"/>
              <p:cNvGrpSpPr/>
              <p:nvPr/>
            </p:nvGrpSpPr>
            <p:grpSpPr>
              <a:xfrm>
                <a:off x="5187876" y="3608032"/>
                <a:ext cx="31405" cy="27001"/>
                <a:chOff x="5187876" y="3608032"/>
                <a:chExt cx="31405" cy="27001"/>
              </a:xfrm>
            </p:grpSpPr>
            <p:sp>
              <p:nvSpPr>
                <p:cNvPr id="3946" name="Google Shape;3946;p7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8" name="Google Shape;3948;p7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0" name="Google Shape;3950;p74"/>
              <p:cNvGrpSpPr/>
              <p:nvPr/>
            </p:nvGrpSpPr>
            <p:grpSpPr>
              <a:xfrm>
                <a:off x="5269224" y="3304167"/>
                <a:ext cx="40253" cy="34402"/>
                <a:chOff x="5269224" y="3304167"/>
                <a:chExt cx="40253" cy="34402"/>
              </a:xfrm>
            </p:grpSpPr>
            <p:sp>
              <p:nvSpPr>
                <p:cNvPr id="3951" name="Google Shape;3951;p7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74"/>
              <p:cNvGrpSpPr/>
              <p:nvPr/>
            </p:nvGrpSpPr>
            <p:grpSpPr>
              <a:xfrm>
                <a:off x="5327354" y="3476615"/>
                <a:ext cx="49864" cy="42723"/>
                <a:chOff x="5327354" y="3476615"/>
                <a:chExt cx="49864" cy="42723"/>
              </a:xfrm>
            </p:grpSpPr>
            <p:sp>
              <p:nvSpPr>
                <p:cNvPr id="3954" name="Google Shape;3954;p7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6" name="Google Shape;3956;p7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8" name="Google Shape;3958;p74"/>
              <p:cNvGrpSpPr/>
              <p:nvPr/>
            </p:nvGrpSpPr>
            <p:grpSpPr>
              <a:xfrm>
                <a:off x="5341723" y="3775957"/>
                <a:ext cx="31405" cy="26898"/>
                <a:chOff x="5341723" y="3775957"/>
                <a:chExt cx="31405" cy="26898"/>
              </a:xfrm>
            </p:grpSpPr>
            <p:sp>
              <p:nvSpPr>
                <p:cNvPr id="3959" name="Google Shape;3959;p7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1" name="Google Shape;3961;p74"/>
              <p:cNvGrpSpPr/>
              <p:nvPr/>
            </p:nvGrpSpPr>
            <p:grpSpPr>
              <a:xfrm>
                <a:off x="5439053" y="3699274"/>
                <a:ext cx="31405" cy="26898"/>
                <a:chOff x="5439053" y="3699274"/>
                <a:chExt cx="31405" cy="26898"/>
              </a:xfrm>
            </p:grpSpPr>
            <p:sp>
              <p:nvSpPr>
                <p:cNvPr id="3962" name="Google Shape;3962;p7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74"/>
              <p:cNvGrpSpPr/>
              <p:nvPr/>
            </p:nvGrpSpPr>
            <p:grpSpPr>
              <a:xfrm>
                <a:off x="5412414" y="3622307"/>
                <a:ext cx="31499" cy="26993"/>
                <a:chOff x="5412414" y="3622307"/>
                <a:chExt cx="31499" cy="26993"/>
              </a:xfrm>
            </p:grpSpPr>
            <p:sp>
              <p:nvSpPr>
                <p:cNvPr id="3965" name="Google Shape;3965;p7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74"/>
              <p:cNvGrpSpPr/>
              <p:nvPr/>
            </p:nvGrpSpPr>
            <p:grpSpPr>
              <a:xfrm>
                <a:off x="5476254" y="3473949"/>
                <a:ext cx="26835" cy="26930"/>
                <a:chOff x="5476254" y="3473949"/>
                <a:chExt cx="26835" cy="26930"/>
              </a:xfrm>
            </p:grpSpPr>
            <p:sp>
              <p:nvSpPr>
                <p:cNvPr id="3968" name="Google Shape;3968;p7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0" name="Google Shape;3970;p74"/>
              <p:cNvGrpSpPr/>
              <p:nvPr/>
            </p:nvGrpSpPr>
            <p:grpSpPr>
              <a:xfrm>
                <a:off x="5564547" y="3481594"/>
                <a:ext cx="31397" cy="26898"/>
                <a:chOff x="5564547" y="3481594"/>
                <a:chExt cx="31397" cy="26898"/>
              </a:xfrm>
            </p:grpSpPr>
            <p:sp>
              <p:nvSpPr>
                <p:cNvPr id="3971" name="Google Shape;3971;p7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3" name="Google Shape;3973;p74"/>
              <p:cNvGrpSpPr/>
              <p:nvPr/>
            </p:nvGrpSpPr>
            <p:grpSpPr>
              <a:xfrm>
                <a:off x="5534101" y="3470174"/>
                <a:ext cx="31397" cy="26906"/>
                <a:chOff x="5534101" y="3470174"/>
                <a:chExt cx="31397" cy="26906"/>
              </a:xfrm>
            </p:grpSpPr>
            <p:sp>
              <p:nvSpPr>
                <p:cNvPr id="3974" name="Google Shape;3974;p7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6" name="Google Shape;3976;p74"/>
              <p:cNvGrpSpPr/>
              <p:nvPr/>
            </p:nvGrpSpPr>
            <p:grpSpPr>
              <a:xfrm>
                <a:off x="5610879" y="3314486"/>
                <a:ext cx="31499" cy="26938"/>
                <a:chOff x="5610879" y="3314486"/>
                <a:chExt cx="31499" cy="26938"/>
              </a:xfrm>
            </p:grpSpPr>
            <p:sp>
              <p:nvSpPr>
                <p:cNvPr id="3977" name="Google Shape;3977;p7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74"/>
              <p:cNvGrpSpPr/>
              <p:nvPr/>
            </p:nvGrpSpPr>
            <p:grpSpPr>
              <a:xfrm>
                <a:off x="4834525" y="3501382"/>
                <a:ext cx="31499" cy="26898"/>
                <a:chOff x="4834525" y="3501382"/>
                <a:chExt cx="31499" cy="26898"/>
              </a:xfrm>
            </p:grpSpPr>
            <p:sp>
              <p:nvSpPr>
                <p:cNvPr id="3980" name="Google Shape;3980;p7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2" name="Google Shape;3982;p74"/>
              <p:cNvGrpSpPr/>
              <p:nvPr/>
            </p:nvGrpSpPr>
            <p:grpSpPr>
              <a:xfrm>
                <a:off x="4898460" y="3580158"/>
                <a:ext cx="31405" cy="26898"/>
                <a:chOff x="4898460" y="3580158"/>
                <a:chExt cx="31405" cy="26898"/>
              </a:xfrm>
            </p:grpSpPr>
            <p:sp>
              <p:nvSpPr>
                <p:cNvPr id="3983" name="Google Shape;3983;p7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 name="Google Shape;3985;p74"/>
              <p:cNvGrpSpPr/>
              <p:nvPr/>
            </p:nvGrpSpPr>
            <p:grpSpPr>
              <a:xfrm>
                <a:off x="4882667" y="3608032"/>
                <a:ext cx="31499" cy="27001"/>
                <a:chOff x="4882667" y="3608032"/>
                <a:chExt cx="31499" cy="27001"/>
              </a:xfrm>
            </p:grpSpPr>
            <p:sp>
              <p:nvSpPr>
                <p:cNvPr id="3986" name="Google Shape;3986;p7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74"/>
              <p:cNvGrpSpPr/>
              <p:nvPr/>
            </p:nvGrpSpPr>
            <p:grpSpPr>
              <a:xfrm>
                <a:off x="4843373" y="3631407"/>
                <a:ext cx="16273" cy="16186"/>
                <a:chOff x="4843373" y="3631407"/>
                <a:chExt cx="16273" cy="16186"/>
              </a:xfrm>
            </p:grpSpPr>
            <p:sp>
              <p:nvSpPr>
                <p:cNvPr id="3989" name="Google Shape;3989;p7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74"/>
              <p:cNvGrpSpPr/>
              <p:nvPr/>
            </p:nvGrpSpPr>
            <p:grpSpPr>
              <a:xfrm>
                <a:off x="4727773" y="3591578"/>
                <a:ext cx="31499" cy="26898"/>
                <a:chOff x="4727773" y="3591578"/>
                <a:chExt cx="31499" cy="26898"/>
              </a:xfrm>
            </p:grpSpPr>
            <p:sp>
              <p:nvSpPr>
                <p:cNvPr id="3992" name="Google Shape;3992;p7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4" name="Google Shape;3994;p7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6" name="Google Shape;3996;p74"/>
              <p:cNvGrpSpPr/>
              <p:nvPr/>
            </p:nvGrpSpPr>
            <p:grpSpPr>
              <a:xfrm>
                <a:off x="4609421" y="3577398"/>
                <a:ext cx="31499" cy="27001"/>
                <a:chOff x="4609421" y="3577398"/>
                <a:chExt cx="31499" cy="27001"/>
              </a:xfrm>
            </p:grpSpPr>
            <p:sp>
              <p:nvSpPr>
                <p:cNvPr id="3997" name="Google Shape;3997;p7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74"/>
              <p:cNvGrpSpPr/>
              <p:nvPr/>
            </p:nvGrpSpPr>
            <p:grpSpPr>
              <a:xfrm>
                <a:off x="4649289" y="3577398"/>
                <a:ext cx="31499" cy="27001"/>
                <a:chOff x="4649289" y="3577398"/>
                <a:chExt cx="31499" cy="27001"/>
              </a:xfrm>
            </p:grpSpPr>
            <p:sp>
              <p:nvSpPr>
                <p:cNvPr id="4000" name="Google Shape;4000;p7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74"/>
              <p:cNvGrpSpPr/>
              <p:nvPr/>
            </p:nvGrpSpPr>
            <p:grpSpPr>
              <a:xfrm>
                <a:off x="4605614" y="3639523"/>
                <a:ext cx="31499" cy="26906"/>
                <a:chOff x="4605614" y="3639523"/>
                <a:chExt cx="31499" cy="26906"/>
              </a:xfrm>
            </p:grpSpPr>
            <p:sp>
              <p:nvSpPr>
                <p:cNvPr id="4003" name="Google Shape;4003;p7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74"/>
              <p:cNvGrpSpPr/>
              <p:nvPr/>
            </p:nvGrpSpPr>
            <p:grpSpPr>
              <a:xfrm>
                <a:off x="4785149" y="3618846"/>
                <a:ext cx="26930" cy="26843"/>
                <a:chOff x="4785149" y="3618846"/>
                <a:chExt cx="26930" cy="26843"/>
              </a:xfrm>
            </p:grpSpPr>
            <p:sp>
              <p:nvSpPr>
                <p:cNvPr id="4006" name="Google Shape;4006;p7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74"/>
              <p:cNvGrpSpPr/>
              <p:nvPr/>
            </p:nvGrpSpPr>
            <p:grpSpPr>
              <a:xfrm>
                <a:off x="4810167" y="3601567"/>
                <a:ext cx="31405" cy="26898"/>
                <a:chOff x="4810167" y="3601567"/>
                <a:chExt cx="31405" cy="26898"/>
              </a:xfrm>
            </p:grpSpPr>
            <p:sp>
              <p:nvSpPr>
                <p:cNvPr id="4009" name="Google Shape;4009;p7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74"/>
              <p:cNvGrpSpPr/>
              <p:nvPr/>
            </p:nvGrpSpPr>
            <p:grpSpPr>
              <a:xfrm>
                <a:off x="4831002" y="3373230"/>
                <a:ext cx="31405" cy="26898"/>
                <a:chOff x="4831002" y="3373230"/>
                <a:chExt cx="31405" cy="26898"/>
              </a:xfrm>
            </p:grpSpPr>
            <p:sp>
              <p:nvSpPr>
                <p:cNvPr id="4012" name="Google Shape;4012;p7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74"/>
              <p:cNvGrpSpPr/>
              <p:nvPr/>
            </p:nvGrpSpPr>
            <p:grpSpPr>
              <a:xfrm>
                <a:off x="4719311" y="3355054"/>
                <a:ext cx="31499" cy="27001"/>
                <a:chOff x="4719311" y="3355054"/>
                <a:chExt cx="31499" cy="27001"/>
              </a:xfrm>
            </p:grpSpPr>
            <p:sp>
              <p:nvSpPr>
                <p:cNvPr id="4015" name="Google Shape;4015;p7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74"/>
              <p:cNvGrpSpPr/>
              <p:nvPr/>
            </p:nvGrpSpPr>
            <p:grpSpPr>
              <a:xfrm>
                <a:off x="4798755" y="3450260"/>
                <a:ext cx="26930" cy="26930"/>
                <a:chOff x="4798755" y="3450260"/>
                <a:chExt cx="26930" cy="26930"/>
              </a:xfrm>
            </p:grpSpPr>
            <p:sp>
              <p:nvSpPr>
                <p:cNvPr id="4018" name="Google Shape;4018;p7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74"/>
              <p:cNvGrpSpPr/>
              <p:nvPr/>
            </p:nvGrpSpPr>
            <p:grpSpPr>
              <a:xfrm>
                <a:off x="4645576" y="3467555"/>
                <a:ext cx="31405" cy="26953"/>
                <a:chOff x="4645576" y="3467555"/>
                <a:chExt cx="31405" cy="26953"/>
              </a:xfrm>
            </p:grpSpPr>
            <p:sp>
              <p:nvSpPr>
                <p:cNvPr id="4021" name="Google Shape;4021;p7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74"/>
              <p:cNvGrpSpPr/>
              <p:nvPr/>
            </p:nvGrpSpPr>
            <p:grpSpPr>
              <a:xfrm>
                <a:off x="4687631" y="3583965"/>
                <a:ext cx="31499" cy="26898"/>
                <a:chOff x="4687631" y="3583965"/>
                <a:chExt cx="31499" cy="26898"/>
              </a:xfrm>
            </p:grpSpPr>
            <p:sp>
              <p:nvSpPr>
                <p:cNvPr id="4024" name="Google Shape;4024;p7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74"/>
              <p:cNvGrpSpPr/>
              <p:nvPr/>
            </p:nvGrpSpPr>
            <p:grpSpPr>
              <a:xfrm>
                <a:off x="4719311" y="3471314"/>
                <a:ext cx="31499" cy="27001"/>
                <a:chOff x="4719311" y="3471314"/>
                <a:chExt cx="31499" cy="27001"/>
              </a:xfrm>
            </p:grpSpPr>
            <p:sp>
              <p:nvSpPr>
                <p:cNvPr id="4027" name="Google Shape;4027;p7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74"/>
              <p:cNvGrpSpPr/>
              <p:nvPr/>
            </p:nvGrpSpPr>
            <p:grpSpPr>
              <a:xfrm>
                <a:off x="4719311" y="3434404"/>
                <a:ext cx="31499" cy="26898"/>
                <a:chOff x="4719311" y="3434404"/>
                <a:chExt cx="31499" cy="26898"/>
              </a:xfrm>
            </p:grpSpPr>
            <p:sp>
              <p:nvSpPr>
                <p:cNvPr id="4030" name="Google Shape;4030;p7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74"/>
              <p:cNvGrpSpPr/>
              <p:nvPr/>
            </p:nvGrpSpPr>
            <p:grpSpPr>
              <a:xfrm>
                <a:off x="4768876" y="3401772"/>
                <a:ext cx="31499" cy="26898"/>
                <a:chOff x="4768876" y="3401772"/>
                <a:chExt cx="31499" cy="26898"/>
              </a:xfrm>
            </p:grpSpPr>
            <p:sp>
              <p:nvSpPr>
                <p:cNvPr id="4033" name="Google Shape;4033;p7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74"/>
              <p:cNvGrpSpPr/>
              <p:nvPr/>
            </p:nvGrpSpPr>
            <p:grpSpPr>
              <a:xfrm>
                <a:off x="4762214" y="3471377"/>
                <a:ext cx="26938" cy="26938"/>
                <a:chOff x="4762214" y="3471377"/>
                <a:chExt cx="26938" cy="26938"/>
              </a:xfrm>
            </p:grpSpPr>
            <p:sp>
              <p:nvSpPr>
                <p:cNvPr id="4036" name="Google Shape;4036;p7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74"/>
              <p:cNvGrpSpPr/>
              <p:nvPr/>
            </p:nvGrpSpPr>
            <p:grpSpPr>
              <a:xfrm>
                <a:off x="4790473" y="3344782"/>
                <a:ext cx="31405" cy="26898"/>
                <a:chOff x="4790473" y="3344782"/>
                <a:chExt cx="31405" cy="26898"/>
              </a:xfrm>
            </p:grpSpPr>
            <p:sp>
              <p:nvSpPr>
                <p:cNvPr id="4039" name="Google Shape;4039;p7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74"/>
              <p:cNvGrpSpPr/>
              <p:nvPr/>
            </p:nvGrpSpPr>
            <p:grpSpPr>
              <a:xfrm>
                <a:off x="4823774" y="3950733"/>
                <a:ext cx="37398" cy="32034"/>
                <a:chOff x="4823774" y="3950733"/>
                <a:chExt cx="37398" cy="32034"/>
              </a:xfrm>
            </p:grpSpPr>
            <p:sp>
              <p:nvSpPr>
                <p:cNvPr id="4042" name="Google Shape;4042;p7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74"/>
              <p:cNvGrpSpPr/>
              <p:nvPr/>
            </p:nvGrpSpPr>
            <p:grpSpPr>
              <a:xfrm>
                <a:off x="4823396" y="4110566"/>
                <a:ext cx="31405" cy="26906"/>
                <a:chOff x="4823396" y="4110566"/>
                <a:chExt cx="31405" cy="26906"/>
              </a:xfrm>
            </p:grpSpPr>
            <p:sp>
              <p:nvSpPr>
                <p:cNvPr id="4045" name="Google Shape;4045;p7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74"/>
              <p:cNvGrpSpPr/>
              <p:nvPr/>
            </p:nvGrpSpPr>
            <p:grpSpPr>
              <a:xfrm>
                <a:off x="4838332" y="3821150"/>
                <a:ext cx="31499" cy="26898"/>
                <a:chOff x="4838332" y="3821150"/>
                <a:chExt cx="31499" cy="26898"/>
              </a:xfrm>
            </p:grpSpPr>
            <p:sp>
              <p:nvSpPr>
                <p:cNvPr id="4048" name="Google Shape;4048;p7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74"/>
              <p:cNvGrpSpPr/>
              <p:nvPr/>
            </p:nvGrpSpPr>
            <p:grpSpPr>
              <a:xfrm>
                <a:off x="4661275" y="3815007"/>
                <a:ext cx="36824" cy="31523"/>
                <a:chOff x="4661275" y="3815007"/>
                <a:chExt cx="36824" cy="31523"/>
              </a:xfrm>
            </p:grpSpPr>
            <p:sp>
              <p:nvSpPr>
                <p:cNvPr id="4051" name="Google Shape;4051;p7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74"/>
              <p:cNvGrpSpPr/>
              <p:nvPr/>
            </p:nvGrpSpPr>
            <p:grpSpPr>
              <a:xfrm>
                <a:off x="4558998" y="3851037"/>
                <a:ext cx="33591" cy="28699"/>
                <a:chOff x="4558998" y="3851037"/>
                <a:chExt cx="33591" cy="28699"/>
              </a:xfrm>
            </p:grpSpPr>
            <p:sp>
              <p:nvSpPr>
                <p:cNvPr id="4054" name="Google Shape;4054;p7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74"/>
              <p:cNvGrpSpPr/>
              <p:nvPr/>
            </p:nvGrpSpPr>
            <p:grpSpPr>
              <a:xfrm>
                <a:off x="4696762" y="3638587"/>
                <a:ext cx="33591" cy="28794"/>
                <a:chOff x="4696762" y="3638587"/>
                <a:chExt cx="33591" cy="28794"/>
              </a:xfrm>
            </p:grpSpPr>
            <p:sp>
              <p:nvSpPr>
                <p:cNvPr id="4057" name="Google Shape;4057;p7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74"/>
              <p:cNvGrpSpPr/>
              <p:nvPr/>
            </p:nvGrpSpPr>
            <p:grpSpPr>
              <a:xfrm>
                <a:off x="4929479" y="3939140"/>
                <a:ext cx="33497" cy="28692"/>
                <a:chOff x="4929479" y="3939140"/>
                <a:chExt cx="33497" cy="28692"/>
              </a:xfrm>
            </p:grpSpPr>
            <p:sp>
              <p:nvSpPr>
                <p:cNvPr id="4060" name="Google Shape;4060;p7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74"/>
              <p:cNvGrpSpPr/>
              <p:nvPr/>
            </p:nvGrpSpPr>
            <p:grpSpPr>
              <a:xfrm>
                <a:off x="4907119" y="3986039"/>
                <a:ext cx="33497" cy="28699"/>
                <a:chOff x="4907119" y="3986039"/>
                <a:chExt cx="33497" cy="28699"/>
              </a:xfrm>
            </p:grpSpPr>
            <p:sp>
              <p:nvSpPr>
                <p:cNvPr id="4063" name="Google Shape;4063;p7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74"/>
              <p:cNvGrpSpPr/>
              <p:nvPr/>
            </p:nvGrpSpPr>
            <p:grpSpPr>
              <a:xfrm>
                <a:off x="4911783" y="4048102"/>
                <a:ext cx="33591" cy="28762"/>
                <a:chOff x="4911783" y="4048102"/>
                <a:chExt cx="33591" cy="28762"/>
              </a:xfrm>
            </p:grpSpPr>
            <p:sp>
              <p:nvSpPr>
                <p:cNvPr id="4066" name="Google Shape;4066;p7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8" name="Google Shape;4068;p7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0" name="Google Shape;4070;p74"/>
              <p:cNvGrpSpPr/>
              <p:nvPr/>
            </p:nvGrpSpPr>
            <p:grpSpPr>
              <a:xfrm>
                <a:off x="4762623" y="3837847"/>
                <a:ext cx="42416" cy="36273"/>
                <a:chOff x="4762623" y="3837847"/>
                <a:chExt cx="42416" cy="36273"/>
              </a:xfrm>
            </p:grpSpPr>
            <p:sp>
              <p:nvSpPr>
                <p:cNvPr id="4071" name="Google Shape;4071;p7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74"/>
              <p:cNvGrpSpPr/>
              <p:nvPr/>
            </p:nvGrpSpPr>
            <p:grpSpPr>
              <a:xfrm>
                <a:off x="4746044" y="4104966"/>
                <a:ext cx="33497" cy="28699"/>
                <a:chOff x="4746044" y="4104966"/>
                <a:chExt cx="33497" cy="28699"/>
              </a:xfrm>
            </p:grpSpPr>
            <p:sp>
              <p:nvSpPr>
                <p:cNvPr id="4074" name="Google Shape;4074;p7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 name="Google Shape;4076;p74"/>
              <p:cNvGrpSpPr/>
              <p:nvPr/>
            </p:nvGrpSpPr>
            <p:grpSpPr>
              <a:xfrm>
                <a:off x="4859646" y="4162554"/>
                <a:ext cx="33591" cy="28762"/>
                <a:chOff x="4859646" y="4162554"/>
                <a:chExt cx="33591" cy="28762"/>
              </a:xfrm>
            </p:grpSpPr>
            <p:sp>
              <p:nvSpPr>
                <p:cNvPr id="4077" name="Google Shape;4077;p7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9" name="Google Shape;4079;p74"/>
            <p:cNvGrpSpPr/>
            <p:nvPr/>
          </p:nvGrpSpPr>
          <p:grpSpPr>
            <a:xfrm>
              <a:off x="3597785" y="3274438"/>
              <a:ext cx="855610" cy="1122100"/>
              <a:chOff x="3597785" y="3274438"/>
              <a:chExt cx="855610" cy="1122100"/>
            </a:xfrm>
          </p:grpSpPr>
          <p:grpSp>
            <p:nvGrpSpPr>
              <p:cNvPr id="4080" name="Google Shape;4080;p74"/>
              <p:cNvGrpSpPr/>
              <p:nvPr/>
            </p:nvGrpSpPr>
            <p:grpSpPr>
              <a:xfrm>
                <a:off x="3617857" y="3284717"/>
                <a:ext cx="826785" cy="1099165"/>
                <a:chOff x="3617857" y="3284717"/>
                <a:chExt cx="826785" cy="1099165"/>
              </a:xfrm>
            </p:grpSpPr>
            <p:sp>
              <p:nvSpPr>
                <p:cNvPr id="4081" name="Google Shape;4081;p7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74"/>
              <p:cNvGrpSpPr/>
              <p:nvPr/>
            </p:nvGrpSpPr>
            <p:grpSpPr>
              <a:xfrm>
                <a:off x="4180904" y="4251758"/>
                <a:ext cx="37783" cy="32420"/>
                <a:chOff x="4180904" y="4251758"/>
                <a:chExt cx="37783" cy="32420"/>
              </a:xfrm>
            </p:grpSpPr>
            <p:sp>
              <p:nvSpPr>
                <p:cNvPr id="4138" name="Google Shape;4138;p7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0" name="Google Shape;4140;p74"/>
              <p:cNvGrpSpPr/>
              <p:nvPr/>
            </p:nvGrpSpPr>
            <p:grpSpPr>
              <a:xfrm>
                <a:off x="4201644" y="4081324"/>
                <a:ext cx="37783" cy="32364"/>
                <a:chOff x="4201644" y="4081324"/>
                <a:chExt cx="37783" cy="32364"/>
              </a:xfrm>
            </p:grpSpPr>
            <p:sp>
              <p:nvSpPr>
                <p:cNvPr id="4141" name="Google Shape;4141;p7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3" name="Google Shape;4143;p74"/>
              <p:cNvGrpSpPr/>
              <p:nvPr/>
            </p:nvGrpSpPr>
            <p:grpSpPr>
              <a:xfrm>
                <a:off x="4284416" y="3887428"/>
                <a:ext cx="37783" cy="32451"/>
                <a:chOff x="4284416" y="3887428"/>
                <a:chExt cx="37783" cy="32451"/>
              </a:xfrm>
            </p:grpSpPr>
            <p:sp>
              <p:nvSpPr>
                <p:cNvPr id="4144" name="Google Shape;4144;p7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6" name="Google Shape;4146;p74"/>
              <p:cNvGrpSpPr/>
              <p:nvPr/>
            </p:nvGrpSpPr>
            <p:grpSpPr>
              <a:xfrm>
                <a:off x="4223721" y="3860404"/>
                <a:ext cx="37870" cy="32364"/>
                <a:chOff x="4223721" y="3860404"/>
                <a:chExt cx="37870" cy="32364"/>
              </a:xfrm>
            </p:grpSpPr>
            <p:sp>
              <p:nvSpPr>
                <p:cNvPr id="4147" name="Google Shape;4147;p7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9" name="Google Shape;4149;p74"/>
              <p:cNvGrpSpPr/>
              <p:nvPr/>
            </p:nvGrpSpPr>
            <p:grpSpPr>
              <a:xfrm>
                <a:off x="4104889" y="3699242"/>
                <a:ext cx="37776" cy="32357"/>
                <a:chOff x="4104889" y="3699242"/>
                <a:chExt cx="37776" cy="32357"/>
              </a:xfrm>
            </p:grpSpPr>
            <p:sp>
              <p:nvSpPr>
                <p:cNvPr id="4150" name="Google Shape;4150;p7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74"/>
              <p:cNvGrpSpPr/>
              <p:nvPr/>
            </p:nvGrpSpPr>
            <p:grpSpPr>
              <a:xfrm>
                <a:off x="4143608" y="3475121"/>
                <a:ext cx="37878" cy="32420"/>
                <a:chOff x="4143608" y="3475121"/>
                <a:chExt cx="37878" cy="32420"/>
              </a:xfrm>
            </p:grpSpPr>
            <p:sp>
              <p:nvSpPr>
                <p:cNvPr id="4153" name="Google Shape;4153;p7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5" name="Google Shape;4155;p74"/>
              <p:cNvGrpSpPr/>
              <p:nvPr/>
            </p:nvGrpSpPr>
            <p:grpSpPr>
              <a:xfrm>
                <a:off x="4217248" y="3570893"/>
                <a:ext cx="37776" cy="32364"/>
                <a:chOff x="4217248" y="3570893"/>
                <a:chExt cx="37776" cy="32364"/>
              </a:xfrm>
            </p:grpSpPr>
            <p:sp>
              <p:nvSpPr>
                <p:cNvPr id="4156" name="Google Shape;4156;p7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8" name="Google Shape;4158;p74"/>
              <p:cNvGrpSpPr/>
              <p:nvPr/>
            </p:nvGrpSpPr>
            <p:grpSpPr>
              <a:xfrm>
                <a:off x="4255307" y="3431612"/>
                <a:ext cx="37776" cy="32451"/>
                <a:chOff x="4255307" y="3431612"/>
                <a:chExt cx="37776" cy="32451"/>
              </a:xfrm>
            </p:grpSpPr>
            <p:sp>
              <p:nvSpPr>
                <p:cNvPr id="4159" name="Google Shape;4159;p7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1" name="Google Shape;4161;p74"/>
              <p:cNvGrpSpPr/>
              <p:nvPr/>
            </p:nvGrpSpPr>
            <p:grpSpPr>
              <a:xfrm>
                <a:off x="3853052" y="3577398"/>
                <a:ext cx="37776" cy="32420"/>
                <a:chOff x="3853052" y="3577398"/>
                <a:chExt cx="37776" cy="32420"/>
              </a:xfrm>
            </p:grpSpPr>
            <p:sp>
              <p:nvSpPr>
                <p:cNvPr id="4162" name="Google Shape;4162;p7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4" name="Google Shape;4164;p74"/>
              <p:cNvGrpSpPr/>
              <p:nvPr/>
            </p:nvGrpSpPr>
            <p:grpSpPr>
              <a:xfrm>
                <a:off x="4039908" y="3412107"/>
                <a:ext cx="37776" cy="32357"/>
                <a:chOff x="4039908" y="3412107"/>
                <a:chExt cx="37776" cy="32357"/>
              </a:xfrm>
            </p:grpSpPr>
            <p:sp>
              <p:nvSpPr>
                <p:cNvPr id="4165" name="Google Shape;4165;p7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74"/>
              <p:cNvGrpSpPr/>
              <p:nvPr/>
            </p:nvGrpSpPr>
            <p:grpSpPr>
              <a:xfrm>
                <a:off x="4017360" y="3342061"/>
                <a:ext cx="37870" cy="32380"/>
                <a:chOff x="4017360" y="3342061"/>
                <a:chExt cx="37870" cy="32380"/>
              </a:xfrm>
            </p:grpSpPr>
            <p:sp>
              <p:nvSpPr>
                <p:cNvPr id="4168" name="Google Shape;4168;p7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0" name="Google Shape;4170;p7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2" name="Google Shape;4172;p74"/>
              <p:cNvGrpSpPr/>
              <p:nvPr/>
            </p:nvGrpSpPr>
            <p:grpSpPr>
              <a:xfrm>
                <a:off x="3750870" y="3418650"/>
                <a:ext cx="37776" cy="32380"/>
                <a:chOff x="3750870" y="3418650"/>
                <a:chExt cx="37776" cy="32380"/>
              </a:xfrm>
            </p:grpSpPr>
            <p:sp>
              <p:nvSpPr>
                <p:cNvPr id="4173" name="Google Shape;4173;p7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5" name="Google Shape;4175;p74"/>
              <p:cNvGrpSpPr/>
              <p:nvPr/>
            </p:nvGrpSpPr>
            <p:grpSpPr>
              <a:xfrm>
                <a:off x="3632509" y="3274438"/>
                <a:ext cx="37783" cy="32357"/>
                <a:chOff x="3632509" y="3274438"/>
                <a:chExt cx="37783" cy="32357"/>
              </a:xfrm>
            </p:grpSpPr>
            <p:sp>
              <p:nvSpPr>
                <p:cNvPr id="4176" name="Google Shape;4176;p7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74"/>
              <p:cNvGrpSpPr/>
              <p:nvPr/>
            </p:nvGrpSpPr>
            <p:grpSpPr>
              <a:xfrm>
                <a:off x="3906424" y="3297561"/>
                <a:ext cx="37776" cy="32451"/>
                <a:chOff x="3906424" y="3297561"/>
                <a:chExt cx="37776" cy="32451"/>
              </a:xfrm>
            </p:grpSpPr>
            <p:sp>
              <p:nvSpPr>
                <p:cNvPr id="4179" name="Google Shape;4179;p7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1" name="Google Shape;4181;p74"/>
              <p:cNvGrpSpPr/>
              <p:nvPr/>
            </p:nvGrpSpPr>
            <p:grpSpPr>
              <a:xfrm>
                <a:off x="3866084" y="3412107"/>
                <a:ext cx="37776" cy="32357"/>
                <a:chOff x="3866084" y="3412107"/>
                <a:chExt cx="37776" cy="32357"/>
              </a:xfrm>
            </p:grpSpPr>
            <p:sp>
              <p:nvSpPr>
                <p:cNvPr id="4182" name="Google Shape;4182;p7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74"/>
              <p:cNvGrpSpPr/>
              <p:nvPr/>
            </p:nvGrpSpPr>
            <p:grpSpPr>
              <a:xfrm>
                <a:off x="4023919" y="3766409"/>
                <a:ext cx="37783" cy="32357"/>
                <a:chOff x="4023919" y="3766409"/>
                <a:chExt cx="37783" cy="32357"/>
              </a:xfrm>
            </p:grpSpPr>
            <p:sp>
              <p:nvSpPr>
                <p:cNvPr id="4185" name="Google Shape;4185;p7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7" name="Google Shape;4187;p74"/>
              <p:cNvGrpSpPr/>
              <p:nvPr/>
            </p:nvGrpSpPr>
            <p:grpSpPr>
              <a:xfrm>
                <a:off x="3973882" y="3779449"/>
                <a:ext cx="37776" cy="32357"/>
                <a:chOff x="3973882" y="3779449"/>
                <a:chExt cx="37776" cy="32357"/>
              </a:xfrm>
            </p:grpSpPr>
            <p:sp>
              <p:nvSpPr>
                <p:cNvPr id="4188" name="Google Shape;4188;p7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0" name="Google Shape;4190;p74"/>
              <p:cNvGrpSpPr/>
              <p:nvPr/>
            </p:nvGrpSpPr>
            <p:grpSpPr>
              <a:xfrm>
                <a:off x="4073398" y="3838028"/>
                <a:ext cx="37776" cy="32380"/>
                <a:chOff x="4073398" y="3838028"/>
                <a:chExt cx="37776" cy="32380"/>
              </a:xfrm>
            </p:grpSpPr>
            <p:sp>
              <p:nvSpPr>
                <p:cNvPr id="4191" name="Google Shape;4191;p7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3" name="Google Shape;4193;p74"/>
              <p:cNvGrpSpPr/>
              <p:nvPr/>
            </p:nvGrpSpPr>
            <p:grpSpPr>
              <a:xfrm>
                <a:off x="4342672" y="4144496"/>
                <a:ext cx="37752" cy="32364"/>
                <a:chOff x="4342672" y="4144496"/>
                <a:chExt cx="37752" cy="32364"/>
              </a:xfrm>
            </p:grpSpPr>
            <p:sp>
              <p:nvSpPr>
                <p:cNvPr id="4194" name="Google Shape;4194;p7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74"/>
              <p:cNvGrpSpPr/>
              <p:nvPr/>
            </p:nvGrpSpPr>
            <p:grpSpPr>
              <a:xfrm>
                <a:off x="4406386" y="4056872"/>
                <a:ext cx="37783" cy="32364"/>
                <a:chOff x="4406386" y="4056872"/>
                <a:chExt cx="37783" cy="32364"/>
              </a:xfrm>
            </p:grpSpPr>
            <p:sp>
              <p:nvSpPr>
                <p:cNvPr id="4197" name="Google Shape;4197;p7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9" name="Google Shape;4199;p74"/>
              <p:cNvGrpSpPr/>
              <p:nvPr/>
            </p:nvGrpSpPr>
            <p:grpSpPr>
              <a:xfrm>
                <a:off x="4284416" y="4245254"/>
                <a:ext cx="37783" cy="32357"/>
                <a:chOff x="4284416" y="4245254"/>
                <a:chExt cx="37783" cy="32357"/>
              </a:xfrm>
            </p:grpSpPr>
            <p:sp>
              <p:nvSpPr>
                <p:cNvPr id="4200" name="Google Shape;4200;p7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2" name="Google Shape;4202;p74"/>
              <p:cNvGrpSpPr/>
              <p:nvPr/>
            </p:nvGrpSpPr>
            <p:grpSpPr>
              <a:xfrm>
                <a:off x="4219057" y="4331258"/>
                <a:ext cx="37776" cy="32364"/>
                <a:chOff x="4219057" y="4331258"/>
                <a:chExt cx="37776" cy="32364"/>
              </a:xfrm>
            </p:grpSpPr>
            <p:sp>
              <p:nvSpPr>
                <p:cNvPr id="4203" name="Google Shape;4203;p7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5" name="Google Shape;4205;p74"/>
              <p:cNvGrpSpPr/>
              <p:nvPr/>
            </p:nvGrpSpPr>
            <p:grpSpPr>
              <a:xfrm>
                <a:off x="4204122" y="4141688"/>
                <a:ext cx="33497" cy="28699"/>
                <a:chOff x="4204122" y="4141688"/>
                <a:chExt cx="33497" cy="28699"/>
              </a:xfrm>
            </p:grpSpPr>
            <p:sp>
              <p:nvSpPr>
                <p:cNvPr id="4206" name="Google Shape;4206;p7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74"/>
              <p:cNvGrpSpPr/>
              <p:nvPr/>
            </p:nvGrpSpPr>
            <p:grpSpPr>
              <a:xfrm>
                <a:off x="4301546" y="4003869"/>
                <a:ext cx="38916" cy="33324"/>
                <a:chOff x="4301546" y="4003869"/>
                <a:chExt cx="38916" cy="33324"/>
              </a:xfrm>
            </p:grpSpPr>
            <p:sp>
              <p:nvSpPr>
                <p:cNvPr id="4209" name="Google Shape;4209;p7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1" name="Google Shape;4211;p74"/>
              <p:cNvGrpSpPr/>
              <p:nvPr/>
            </p:nvGrpSpPr>
            <p:grpSpPr>
              <a:xfrm>
                <a:off x="4210681" y="3924669"/>
                <a:ext cx="36549" cy="31366"/>
                <a:chOff x="4210681" y="3924669"/>
                <a:chExt cx="36549" cy="31366"/>
              </a:xfrm>
            </p:grpSpPr>
            <p:sp>
              <p:nvSpPr>
                <p:cNvPr id="4212" name="Google Shape;4212;p7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74"/>
              <p:cNvGrpSpPr/>
              <p:nvPr/>
            </p:nvGrpSpPr>
            <p:grpSpPr>
              <a:xfrm>
                <a:off x="3987771" y="3628874"/>
                <a:ext cx="31499" cy="26993"/>
                <a:chOff x="3987771" y="3628874"/>
                <a:chExt cx="31499" cy="26993"/>
              </a:xfrm>
            </p:grpSpPr>
            <p:sp>
              <p:nvSpPr>
                <p:cNvPr id="4215" name="Google Shape;4215;p7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74"/>
              <p:cNvGrpSpPr/>
              <p:nvPr/>
            </p:nvGrpSpPr>
            <p:grpSpPr>
              <a:xfrm>
                <a:off x="4087382" y="3775674"/>
                <a:ext cx="31405" cy="26898"/>
                <a:chOff x="4087382" y="3775674"/>
                <a:chExt cx="31405" cy="26898"/>
              </a:xfrm>
            </p:grpSpPr>
            <p:sp>
              <p:nvSpPr>
                <p:cNvPr id="4218" name="Google Shape;4218;p7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74"/>
              <p:cNvGrpSpPr/>
              <p:nvPr/>
            </p:nvGrpSpPr>
            <p:grpSpPr>
              <a:xfrm>
                <a:off x="4118873" y="3856637"/>
                <a:ext cx="31405" cy="26906"/>
                <a:chOff x="4118873" y="3856637"/>
                <a:chExt cx="31405" cy="26906"/>
              </a:xfrm>
            </p:grpSpPr>
            <p:sp>
              <p:nvSpPr>
                <p:cNvPr id="4221" name="Google Shape;4221;p7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74"/>
              <p:cNvGrpSpPr/>
              <p:nvPr/>
            </p:nvGrpSpPr>
            <p:grpSpPr>
              <a:xfrm>
                <a:off x="4168541" y="3639523"/>
                <a:ext cx="31499" cy="26906"/>
                <a:chOff x="4168541" y="3639523"/>
                <a:chExt cx="31499" cy="26906"/>
              </a:xfrm>
            </p:grpSpPr>
            <p:sp>
              <p:nvSpPr>
                <p:cNvPr id="4224" name="Google Shape;4224;p7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74"/>
              <p:cNvGrpSpPr/>
              <p:nvPr/>
            </p:nvGrpSpPr>
            <p:grpSpPr>
              <a:xfrm>
                <a:off x="3965789" y="3393545"/>
                <a:ext cx="31405" cy="26945"/>
                <a:chOff x="3965789" y="3393545"/>
                <a:chExt cx="31405" cy="26945"/>
              </a:xfrm>
            </p:grpSpPr>
            <p:sp>
              <p:nvSpPr>
                <p:cNvPr id="4227" name="Google Shape;4227;p7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74"/>
              <p:cNvGrpSpPr/>
              <p:nvPr/>
            </p:nvGrpSpPr>
            <p:grpSpPr>
              <a:xfrm>
                <a:off x="3925166" y="3491008"/>
                <a:ext cx="31405" cy="27001"/>
                <a:chOff x="3925166" y="3491008"/>
                <a:chExt cx="31405" cy="27001"/>
              </a:xfrm>
            </p:grpSpPr>
            <p:sp>
              <p:nvSpPr>
                <p:cNvPr id="4230" name="Google Shape;4230;p7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2" name="Google Shape;4232;p74"/>
              <p:cNvGrpSpPr/>
              <p:nvPr/>
            </p:nvGrpSpPr>
            <p:grpSpPr>
              <a:xfrm>
                <a:off x="3682845" y="3340976"/>
                <a:ext cx="31397" cy="26898"/>
                <a:chOff x="3682845" y="3340976"/>
                <a:chExt cx="31397" cy="26898"/>
              </a:xfrm>
            </p:grpSpPr>
            <p:sp>
              <p:nvSpPr>
                <p:cNvPr id="4233" name="Google Shape;4233;p7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5" name="Google Shape;4235;p74"/>
              <p:cNvGrpSpPr/>
              <p:nvPr/>
            </p:nvGrpSpPr>
            <p:grpSpPr>
              <a:xfrm>
                <a:off x="3795393" y="3353725"/>
                <a:ext cx="31499" cy="26993"/>
                <a:chOff x="3795393" y="3353725"/>
                <a:chExt cx="31499" cy="26993"/>
              </a:xfrm>
            </p:grpSpPr>
            <p:sp>
              <p:nvSpPr>
                <p:cNvPr id="4236" name="Google Shape;4236;p7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8" name="Google Shape;4238;p74"/>
              <p:cNvGrpSpPr/>
              <p:nvPr/>
            </p:nvGrpSpPr>
            <p:grpSpPr>
              <a:xfrm>
                <a:off x="4176909" y="4363221"/>
                <a:ext cx="38924" cy="33316"/>
                <a:chOff x="4176909" y="4363221"/>
                <a:chExt cx="38924" cy="33316"/>
              </a:xfrm>
            </p:grpSpPr>
            <p:sp>
              <p:nvSpPr>
                <p:cNvPr id="4239" name="Google Shape;4239;p7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74"/>
              <p:cNvGrpSpPr/>
              <p:nvPr/>
            </p:nvGrpSpPr>
            <p:grpSpPr>
              <a:xfrm>
                <a:off x="4226191" y="4007660"/>
                <a:ext cx="33560" cy="28770"/>
                <a:chOff x="4226191" y="4007660"/>
                <a:chExt cx="33560" cy="28770"/>
              </a:xfrm>
            </p:grpSpPr>
            <p:sp>
              <p:nvSpPr>
                <p:cNvPr id="4242" name="Google Shape;4242;p7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4" name="Google Shape;4244;p74"/>
              <p:cNvGrpSpPr/>
              <p:nvPr/>
            </p:nvGrpSpPr>
            <p:grpSpPr>
              <a:xfrm>
                <a:off x="3597785" y="3377045"/>
                <a:ext cx="33591" cy="28699"/>
                <a:chOff x="3597785" y="3377045"/>
                <a:chExt cx="33591" cy="28699"/>
              </a:xfrm>
            </p:grpSpPr>
            <p:sp>
              <p:nvSpPr>
                <p:cNvPr id="4245" name="Google Shape;4245;p7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7" name="Google Shape;4247;p74"/>
              <p:cNvGrpSpPr/>
              <p:nvPr/>
            </p:nvGrpSpPr>
            <p:grpSpPr>
              <a:xfrm>
                <a:off x="3887870" y="3669796"/>
                <a:ext cx="33591" cy="28692"/>
                <a:chOff x="3887870" y="3669796"/>
                <a:chExt cx="33591" cy="28692"/>
              </a:xfrm>
            </p:grpSpPr>
            <p:sp>
              <p:nvSpPr>
                <p:cNvPr id="4248" name="Google Shape;4248;p7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0" name="Google Shape;4250;p74"/>
              <p:cNvGrpSpPr/>
              <p:nvPr/>
            </p:nvGrpSpPr>
            <p:grpSpPr>
              <a:xfrm>
                <a:off x="3818320" y="3481625"/>
                <a:ext cx="33497" cy="28770"/>
                <a:chOff x="3818320" y="3481625"/>
                <a:chExt cx="33497" cy="28770"/>
              </a:xfrm>
            </p:grpSpPr>
            <p:sp>
              <p:nvSpPr>
                <p:cNvPr id="4251" name="Google Shape;4251;p7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3" name="Google Shape;4253;p74"/>
              <p:cNvGrpSpPr/>
              <p:nvPr/>
            </p:nvGrpSpPr>
            <p:grpSpPr>
              <a:xfrm>
                <a:off x="4278139" y="4120948"/>
                <a:ext cx="37492" cy="32129"/>
                <a:chOff x="4278139" y="4120948"/>
                <a:chExt cx="37492" cy="32129"/>
              </a:xfrm>
            </p:grpSpPr>
            <p:sp>
              <p:nvSpPr>
                <p:cNvPr id="4254" name="Google Shape;4254;p7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74"/>
              <p:cNvGrpSpPr/>
              <p:nvPr/>
            </p:nvGrpSpPr>
            <p:grpSpPr>
              <a:xfrm>
                <a:off x="4419898" y="3977388"/>
                <a:ext cx="33497" cy="28692"/>
                <a:chOff x="4419898" y="3977388"/>
                <a:chExt cx="33497" cy="28692"/>
              </a:xfrm>
            </p:grpSpPr>
            <p:sp>
              <p:nvSpPr>
                <p:cNvPr id="4257" name="Google Shape;4257;p7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74"/>
              <p:cNvGrpSpPr/>
              <p:nvPr/>
            </p:nvGrpSpPr>
            <p:grpSpPr>
              <a:xfrm>
                <a:off x="4158930" y="4034684"/>
                <a:ext cx="33497" cy="28762"/>
                <a:chOff x="4158930" y="4034684"/>
                <a:chExt cx="33497" cy="28762"/>
              </a:xfrm>
            </p:grpSpPr>
            <p:sp>
              <p:nvSpPr>
                <p:cNvPr id="4260" name="Google Shape;4260;p7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74"/>
              <p:cNvGrpSpPr/>
              <p:nvPr/>
            </p:nvGrpSpPr>
            <p:grpSpPr>
              <a:xfrm>
                <a:off x="4134949" y="3957049"/>
                <a:ext cx="33497" cy="28770"/>
                <a:chOff x="4134949" y="3957049"/>
                <a:chExt cx="33497" cy="28770"/>
              </a:xfrm>
            </p:grpSpPr>
            <p:sp>
              <p:nvSpPr>
                <p:cNvPr id="4263" name="Google Shape;4263;p7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74"/>
              <p:cNvGrpSpPr/>
              <p:nvPr/>
            </p:nvGrpSpPr>
            <p:grpSpPr>
              <a:xfrm>
                <a:off x="4193653" y="4184403"/>
                <a:ext cx="43580" cy="37264"/>
                <a:chOff x="4193653" y="4184403"/>
                <a:chExt cx="43580" cy="37264"/>
              </a:xfrm>
            </p:grpSpPr>
            <p:sp>
              <p:nvSpPr>
                <p:cNvPr id="4266" name="Google Shape;4266;p7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74"/>
              <p:cNvGrpSpPr/>
              <p:nvPr/>
            </p:nvGrpSpPr>
            <p:grpSpPr>
              <a:xfrm>
                <a:off x="4343600" y="3943844"/>
                <a:ext cx="43580" cy="37312"/>
                <a:chOff x="4343600" y="3943844"/>
                <a:chExt cx="43580" cy="37312"/>
              </a:xfrm>
            </p:grpSpPr>
            <p:sp>
              <p:nvSpPr>
                <p:cNvPr id="4269" name="Google Shape;4269;p7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1" name="Google Shape;4271;p74"/>
              <p:cNvGrpSpPr/>
              <p:nvPr/>
            </p:nvGrpSpPr>
            <p:grpSpPr>
              <a:xfrm>
                <a:off x="4172339" y="3381693"/>
                <a:ext cx="31499" cy="27001"/>
                <a:chOff x="4172339" y="3381693"/>
                <a:chExt cx="31499" cy="27001"/>
              </a:xfrm>
            </p:grpSpPr>
            <p:sp>
              <p:nvSpPr>
                <p:cNvPr id="4272" name="Google Shape;4272;p7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277"/>
        <p:cNvGrpSpPr/>
        <p:nvPr/>
      </p:nvGrpSpPr>
      <p:grpSpPr>
        <a:xfrm>
          <a:off x="0" y="0"/>
          <a:ext cx="0" cy="0"/>
          <a:chOff x="0" y="0"/>
          <a:chExt cx="0" cy="0"/>
        </a:xfrm>
      </p:grpSpPr>
      <p:grpSp>
        <p:nvGrpSpPr>
          <p:cNvPr id="4278" name="Google Shape;4278;p75"/>
          <p:cNvGrpSpPr/>
          <p:nvPr/>
        </p:nvGrpSpPr>
        <p:grpSpPr>
          <a:xfrm>
            <a:off x="729274" y="969771"/>
            <a:ext cx="2507799" cy="206239"/>
            <a:chOff x="106648" y="895722"/>
            <a:chExt cx="4481413" cy="374300"/>
          </a:xfrm>
        </p:grpSpPr>
        <p:grpSp>
          <p:nvGrpSpPr>
            <p:cNvPr id="4279" name="Google Shape;4279;p75"/>
            <p:cNvGrpSpPr/>
            <p:nvPr/>
          </p:nvGrpSpPr>
          <p:grpSpPr>
            <a:xfrm>
              <a:off x="2233276" y="895722"/>
              <a:ext cx="1082667" cy="223591"/>
              <a:chOff x="4808316" y="2800065"/>
              <a:chExt cx="1999386" cy="412910"/>
            </a:xfrm>
          </p:grpSpPr>
          <p:sp>
            <p:nvSpPr>
              <p:cNvPr id="4280" name="Google Shape;4280;p7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75"/>
              <p:cNvGrpSpPr/>
              <p:nvPr/>
            </p:nvGrpSpPr>
            <p:grpSpPr>
              <a:xfrm>
                <a:off x="4808316" y="2800065"/>
                <a:ext cx="92400" cy="411825"/>
                <a:chOff x="845575" y="2563700"/>
                <a:chExt cx="92400" cy="411825"/>
              </a:xfrm>
            </p:grpSpPr>
            <p:cxnSp>
              <p:nvCxnSpPr>
                <p:cNvPr id="4282" name="Google Shape;4282;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83" name="Google Shape;4283;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4" name="Google Shape;4284;p75"/>
            <p:cNvGrpSpPr/>
            <p:nvPr/>
          </p:nvGrpSpPr>
          <p:grpSpPr>
            <a:xfrm>
              <a:off x="106648" y="895722"/>
              <a:ext cx="1088401" cy="223591"/>
              <a:chOff x="881025" y="2800065"/>
              <a:chExt cx="2009975" cy="412910"/>
            </a:xfrm>
          </p:grpSpPr>
          <p:sp>
            <p:nvSpPr>
              <p:cNvPr id="4285" name="Google Shape;4285;p7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6" name="Google Shape;4286;p75"/>
              <p:cNvGrpSpPr/>
              <p:nvPr/>
            </p:nvGrpSpPr>
            <p:grpSpPr>
              <a:xfrm>
                <a:off x="881025" y="2800065"/>
                <a:ext cx="92400" cy="411825"/>
                <a:chOff x="845575" y="2563700"/>
                <a:chExt cx="92400" cy="411825"/>
              </a:xfrm>
            </p:grpSpPr>
            <p:cxnSp>
              <p:nvCxnSpPr>
                <p:cNvPr id="4287" name="Google Shape;4287;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88" name="Google Shape;4288;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9" name="Google Shape;4289;p75"/>
            <p:cNvGrpSpPr/>
            <p:nvPr/>
          </p:nvGrpSpPr>
          <p:grpSpPr>
            <a:xfrm>
              <a:off x="1172346" y="1047018"/>
              <a:ext cx="1083151" cy="223003"/>
              <a:chOff x="2849073" y="3079467"/>
              <a:chExt cx="2000279" cy="411825"/>
            </a:xfrm>
          </p:grpSpPr>
          <p:sp>
            <p:nvSpPr>
              <p:cNvPr id="4290" name="Google Shape;4290;p7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1" name="Google Shape;4291;p75"/>
              <p:cNvGrpSpPr/>
              <p:nvPr/>
            </p:nvGrpSpPr>
            <p:grpSpPr>
              <a:xfrm rot="10800000">
                <a:off x="2849073" y="3079467"/>
                <a:ext cx="92400" cy="411825"/>
                <a:chOff x="2070100" y="2563700"/>
                <a:chExt cx="92400" cy="411825"/>
              </a:xfrm>
            </p:grpSpPr>
            <p:cxnSp>
              <p:nvCxnSpPr>
                <p:cNvPr id="4292" name="Google Shape;4292;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93" name="Google Shape;4293;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4" name="Google Shape;4294;p75"/>
            <p:cNvGrpSpPr/>
            <p:nvPr/>
          </p:nvGrpSpPr>
          <p:grpSpPr>
            <a:xfrm>
              <a:off x="3290132" y="1047018"/>
              <a:ext cx="1297929" cy="223003"/>
              <a:chOff x="6760035" y="3079467"/>
              <a:chExt cx="2396914" cy="411825"/>
            </a:xfrm>
          </p:grpSpPr>
          <p:sp>
            <p:nvSpPr>
              <p:cNvPr id="4295" name="Google Shape;4295;p7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6" name="Google Shape;4296;p75"/>
              <p:cNvGrpSpPr/>
              <p:nvPr/>
            </p:nvGrpSpPr>
            <p:grpSpPr>
              <a:xfrm rot="10800000">
                <a:off x="6760035" y="3079467"/>
                <a:ext cx="92400" cy="411825"/>
                <a:chOff x="2070100" y="2563700"/>
                <a:chExt cx="92400" cy="411825"/>
              </a:xfrm>
            </p:grpSpPr>
            <p:cxnSp>
              <p:nvCxnSpPr>
                <p:cNvPr id="4297" name="Google Shape;4297;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98" name="Google Shape;4298;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99" name="Google Shape;4299;p75"/>
          <p:cNvGrpSpPr/>
          <p:nvPr/>
        </p:nvGrpSpPr>
        <p:grpSpPr>
          <a:xfrm>
            <a:off x="2147036" y="3369142"/>
            <a:ext cx="1086701" cy="799429"/>
            <a:chOff x="2183288" y="3555572"/>
            <a:chExt cx="1136241" cy="835873"/>
          </a:xfrm>
        </p:grpSpPr>
        <p:sp>
          <p:nvSpPr>
            <p:cNvPr id="4300" name="Google Shape;4300;p7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1" name="Google Shape;4301;p75"/>
            <p:cNvGrpSpPr/>
            <p:nvPr/>
          </p:nvGrpSpPr>
          <p:grpSpPr>
            <a:xfrm>
              <a:off x="2205895" y="3637269"/>
              <a:ext cx="1089848" cy="724993"/>
              <a:chOff x="2205895" y="3637269"/>
              <a:chExt cx="1089848" cy="724993"/>
            </a:xfrm>
          </p:grpSpPr>
          <p:sp>
            <p:nvSpPr>
              <p:cNvPr id="4302" name="Google Shape;4302;p7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7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9" name="Google Shape;4309;p7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310" name="Google Shape;4310;p75"/>
            <p:cNvGrpSpPr/>
            <p:nvPr/>
          </p:nvGrpSpPr>
          <p:grpSpPr>
            <a:xfrm>
              <a:off x="3173850" y="3779426"/>
              <a:ext cx="145679" cy="70048"/>
              <a:chOff x="3173850" y="3779426"/>
              <a:chExt cx="145679" cy="70048"/>
            </a:xfrm>
          </p:grpSpPr>
          <p:cxnSp>
            <p:nvCxnSpPr>
              <p:cNvPr id="4311" name="Google Shape;4311;p7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312" name="Google Shape;4312;p7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3" name="Google Shape;4313;p75"/>
            <p:cNvGrpSpPr/>
            <p:nvPr/>
          </p:nvGrpSpPr>
          <p:grpSpPr>
            <a:xfrm>
              <a:off x="2183288" y="4139483"/>
              <a:ext cx="145133" cy="70048"/>
              <a:chOff x="2183288" y="4139483"/>
              <a:chExt cx="145133" cy="70048"/>
            </a:xfrm>
          </p:grpSpPr>
          <p:cxnSp>
            <p:nvCxnSpPr>
              <p:cNvPr id="4314" name="Google Shape;4314;p7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315" name="Google Shape;4315;p7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6" name="Google Shape;4316;p7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17" name="Google Shape;4317;p7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318" name="Google Shape;4318;p75"/>
            <p:cNvGrpSpPr/>
            <p:nvPr/>
          </p:nvGrpSpPr>
          <p:grpSpPr>
            <a:xfrm>
              <a:off x="2943836" y="4268886"/>
              <a:ext cx="60717" cy="122559"/>
              <a:chOff x="2943836" y="4268886"/>
              <a:chExt cx="60717" cy="122559"/>
            </a:xfrm>
          </p:grpSpPr>
          <p:sp>
            <p:nvSpPr>
              <p:cNvPr id="4319" name="Google Shape;4319;p7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20" name="Google Shape;4320;p7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321" name="Google Shape;4321;p75"/>
          <p:cNvGrpSpPr/>
          <p:nvPr/>
        </p:nvGrpSpPr>
        <p:grpSpPr>
          <a:xfrm>
            <a:off x="3409981" y="1290142"/>
            <a:ext cx="1675870" cy="758251"/>
            <a:chOff x="3530532" y="1496185"/>
            <a:chExt cx="1562000" cy="706730"/>
          </a:xfrm>
        </p:grpSpPr>
        <p:cxnSp>
          <p:nvCxnSpPr>
            <p:cNvPr id="4322" name="Google Shape;4322;p7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323" name="Google Shape;4323;p75"/>
            <p:cNvGrpSpPr/>
            <p:nvPr/>
          </p:nvGrpSpPr>
          <p:grpSpPr>
            <a:xfrm>
              <a:off x="3530532" y="1496185"/>
              <a:ext cx="323430" cy="463587"/>
              <a:chOff x="3530532" y="1496185"/>
              <a:chExt cx="323430" cy="463587"/>
            </a:xfrm>
          </p:grpSpPr>
          <p:grpSp>
            <p:nvGrpSpPr>
              <p:cNvPr id="4324" name="Google Shape;4324;p75"/>
              <p:cNvGrpSpPr/>
              <p:nvPr/>
            </p:nvGrpSpPr>
            <p:grpSpPr>
              <a:xfrm>
                <a:off x="3567462" y="1496185"/>
                <a:ext cx="286500" cy="361376"/>
                <a:chOff x="3567462" y="1496185"/>
                <a:chExt cx="286500" cy="361376"/>
              </a:xfrm>
            </p:grpSpPr>
            <p:cxnSp>
              <p:nvCxnSpPr>
                <p:cNvPr id="4325" name="Google Shape;4325;p7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326" name="Google Shape;4326;p7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7" name="Google Shape;4327;p7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8" name="Google Shape;4328;p75"/>
            <p:cNvGrpSpPr/>
            <p:nvPr/>
          </p:nvGrpSpPr>
          <p:grpSpPr>
            <a:xfrm>
              <a:off x="3891569" y="1779209"/>
              <a:ext cx="323945" cy="423706"/>
              <a:chOff x="3891569" y="1779209"/>
              <a:chExt cx="323945" cy="423706"/>
            </a:xfrm>
          </p:grpSpPr>
          <p:grpSp>
            <p:nvGrpSpPr>
              <p:cNvPr id="4329" name="Google Shape;4329;p75"/>
              <p:cNvGrpSpPr/>
              <p:nvPr/>
            </p:nvGrpSpPr>
            <p:grpSpPr>
              <a:xfrm>
                <a:off x="3929014" y="1881638"/>
                <a:ext cx="286500" cy="321278"/>
                <a:chOff x="3929014" y="1881638"/>
                <a:chExt cx="286500" cy="321278"/>
              </a:xfrm>
            </p:grpSpPr>
            <p:cxnSp>
              <p:nvCxnSpPr>
                <p:cNvPr id="4330" name="Google Shape;4330;p7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331" name="Google Shape;4331;p7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2" name="Google Shape;4332;p7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75"/>
            <p:cNvGrpSpPr/>
            <p:nvPr/>
          </p:nvGrpSpPr>
          <p:grpSpPr>
            <a:xfrm>
              <a:off x="4252606" y="1496185"/>
              <a:ext cx="324721" cy="463587"/>
              <a:chOff x="4252606" y="1496185"/>
              <a:chExt cx="324721" cy="463587"/>
            </a:xfrm>
          </p:grpSpPr>
          <p:grpSp>
            <p:nvGrpSpPr>
              <p:cNvPr id="4334" name="Google Shape;4334;p75"/>
              <p:cNvGrpSpPr/>
              <p:nvPr/>
            </p:nvGrpSpPr>
            <p:grpSpPr>
              <a:xfrm>
                <a:off x="4290828" y="1496185"/>
                <a:ext cx="286500" cy="361376"/>
                <a:chOff x="4290828" y="1496185"/>
                <a:chExt cx="286500" cy="361376"/>
              </a:xfrm>
            </p:grpSpPr>
            <p:cxnSp>
              <p:nvCxnSpPr>
                <p:cNvPr id="4335" name="Google Shape;4335;p7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336" name="Google Shape;4336;p7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7" name="Google Shape;4337;p7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8" name="Google Shape;4338;p75"/>
            <p:cNvGrpSpPr/>
            <p:nvPr/>
          </p:nvGrpSpPr>
          <p:grpSpPr>
            <a:xfrm>
              <a:off x="4613643" y="1763716"/>
              <a:ext cx="325308" cy="439200"/>
              <a:chOff x="4613643" y="1763716"/>
              <a:chExt cx="325308" cy="439200"/>
            </a:xfrm>
          </p:grpSpPr>
          <p:grpSp>
            <p:nvGrpSpPr>
              <p:cNvPr id="4339" name="Google Shape;4339;p75"/>
              <p:cNvGrpSpPr/>
              <p:nvPr/>
            </p:nvGrpSpPr>
            <p:grpSpPr>
              <a:xfrm>
                <a:off x="4652451" y="1879538"/>
                <a:ext cx="286500" cy="323378"/>
                <a:chOff x="4652451" y="1879538"/>
                <a:chExt cx="286500" cy="323378"/>
              </a:xfrm>
            </p:grpSpPr>
            <p:cxnSp>
              <p:nvCxnSpPr>
                <p:cNvPr id="4340" name="Google Shape;4340;p7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341" name="Google Shape;4341;p7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2" name="Google Shape;4342;p7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3" name="Google Shape;4343;p75"/>
          <p:cNvGrpSpPr/>
          <p:nvPr/>
        </p:nvGrpSpPr>
        <p:grpSpPr>
          <a:xfrm>
            <a:off x="3421841" y="2143768"/>
            <a:ext cx="1652173" cy="391517"/>
            <a:chOff x="3512551" y="2358270"/>
            <a:chExt cx="1597383" cy="378533"/>
          </a:xfrm>
        </p:grpSpPr>
        <p:cxnSp>
          <p:nvCxnSpPr>
            <p:cNvPr id="4344" name="Google Shape;4344;p75"/>
            <p:cNvCxnSpPr>
              <a:stCxn id="4345" idx="6"/>
              <a:endCxn id="434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347" name="Google Shape;4347;p75"/>
            <p:cNvGrpSpPr/>
            <p:nvPr/>
          </p:nvGrpSpPr>
          <p:grpSpPr>
            <a:xfrm>
              <a:off x="3512551" y="2358270"/>
              <a:ext cx="225647" cy="307714"/>
              <a:chOff x="2182679" y="2004714"/>
              <a:chExt cx="792300" cy="1080458"/>
            </a:xfrm>
          </p:grpSpPr>
          <p:cxnSp>
            <p:nvCxnSpPr>
              <p:cNvPr id="4348" name="Google Shape;4348;p75"/>
              <p:cNvCxnSpPr>
                <a:stCxn id="434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345" name="Google Shape;4345;p7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75"/>
            <p:cNvGrpSpPr/>
            <p:nvPr/>
          </p:nvGrpSpPr>
          <p:grpSpPr>
            <a:xfrm>
              <a:off x="3969644" y="2440153"/>
              <a:ext cx="225853" cy="296651"/>
              <a:chOff x="3775710" y="1729289"/>
              <a:chExt cx="136500" cy="179289"/>
            </a:xfrm>
          </p:grpSpPr>
          <p:cxnSp>
            <p:nvCxnSpPr>
              <p:cNvPr id="4351" name="Google Shape;4351;p7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352" name="Google Shape;4352;p7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4" name="Google Shape;4354;p75"/>
            <p:cNvGrpSpPr/>
            <p:nvPr/>
          </p:nvGrpSpPr>
          <p:grpSpPr>
            <a:xfrm>
              <a:off x="4427051" y="2358270"/>
              <a:ext cx="225647" cy="307714"/>
              <a:chOff x="5393704" y="2004714"/>
              <a:chExt cx="792300" cy="1080458"/>
            </a:xfrm>
          </p:grpSpPr>
          <p:cxnSp>
            <p:nvCxnSpPr>
              <p:cNvPr id="4355" name="Google Shape;4355;p75"/>
              <p:cNvCxnSpPr>
                <a:stCxn id="435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357" name="Google Shape;4357;p7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75"/>
            <p:cNvGrpSpPr/>
            <p:nvPr/>
          </p:nvGrpSpPr>
          <p:grpSpPr>
            <a:xfrm>
              <a:off x="4884287" y="2440252"/>
              <a:ext cx="225647" cy="296532"/>
              <a:chOff x="6999166" y="2292572"/>
              <a:chExt cx="792300" cy="1041192"/>
            </a:xfrm>
          </p:grpSpPr>
          <p:cxnSp>
            <p:nvCxnSpPr>
              <p:cNvPr id="4359" name="Google Shape;4359;p7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346" name="Google Shape;4346;p7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1" name="Google Shape;4361;p75"/>
          <p:cNvGrpSpPr/>
          <p:nvPr/>
        </p:nvGrpSpPr>
        <p:grpSpPr>
          <a:xfrm>
            <a:off x="6842649" y="979967"/>
            <a:ext cx="1581844" cy="732818"/>
            <a:chOff x="634175" y="2986275"/>
            <a:chExt cx="3147949" cy="1458344"/>
          </a:xfrm>
        </p:grpSpPr>
        <p:cxnSp>
          <p:nvCxnSpPr>
            <p:cNvPr id="4362" name="Google Shape;4362;p75"/>
            <p:cNvCxnSpPr>
              <a:stCxn id="4363" idx="4"/>
              <a:endCxn id="436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365" name="Google Shape;4365;p75"/>
            <p:cNvCxnSpPr>
              <a:stCxn id="4364" idx="0"/>
              <a:endCxn id="436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367" name="Google Shape;4367;p75"/>
            <p:cNvCxnSpPr>
              <a:stCxn id="4366" idx="4"/>
              <a:endCxn id="436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369" name="Google Shape;4369;p75"/>
            <p:cNvCxnSpPr>
              <a:stCxn id="4368" idx="0"/>
              <a:endCxn id="437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370" name="Google Shape;4370;p7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66" name="Google Shape;4366;p7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63" name="Google Shape;4363;p7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68" name="Google Shape;4368;p7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64" name="Google Shape;4364;p7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371" name="Google Shape;4371;p75"/>
          <p:cNvGrpSpPr/>
          <p:nvPr/>
        </p:nvGrpSpPr>
        <p:grpSpPr>
          <a:xfrm>
            <a:off x="3410364" y="2674277"/>
            <a:ext cx="1675128" cy="313674"/>
            <a:chOff x="998425" y="1182125"/>
            <a:chExt cx="1065400" cy="199500"/>
          </a:xfrm>
        </p:grpSpPr>
        <p:sp>
          <p:nvSpPr>
            <p:cNvPr id="4372" name="Google Shape;4372;p7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7" name="Google Shape;4377;p75"/>
          <p:cNvGrpSpPr/>
          <p:nvPr/>
        </p:nvGrpSpPr>
        <p:grpSpPr>
          <a:xfrm>
            <a:off x="3410363" y="3630244"/>
            <a:ext cx="1675129" cy="525345"/>
            <a:chOff x="5194708" y="3484366"/>
            <a:chExt cx="3148148" cy="987304"/>
          </a:xfrm>
        </p:grpSpPr>
        <p:grpSp>
          <p:nvGrpSpPr>
            <p:cNvPr id="4378" name="Google Shape;4378;p75"/>
            <p:cNvGrpSpPr/>
            <p:nvPr/>
          </p:nvGrpSpPr>
          <p:grpSpPr>
            <a:xfrm>
              <a:off x="7531521" y="3484366"/>
              <a:ext cx="811335" cy="987304"/>
              <a:chOff x="3379425" y="1617275"/>
              <a:chExt cx="1090650" cy="1327200"/>
            </a:xfrm>
          </p:grpSpPr>
          <p:sp>
            <p:nvSpPr>
              <p:cNvPr id="4379" name="Google Shape;4379;p7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75"/>
            <p:cNvGrpSpPr/>
            <p:nvPr/>
          </p:nvGrpSpPr>
          <p:grpSpPr>
            <a:xfrm>
              <a:off x="6752546" y="3484366"/>
              <a:ext cx="811428" cy="987304"/>
              <a:chOff x="2332275" y="1617275"/>
              <a:chExt cx="1090775" cy="1327200"/>
            </a:xfrm>
          </p:grpSpPr>
          <p:sp>
            <p:nvSpPr>
              <p:cNvPr id="4383" name="Google Shape;4383;p7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6" name="Google Shape;4386;p75"/>
            <p:cNvGrpSpPr/>
            <p:nvPr/>
          </p:nvGrpSpPr>
          <p:grpSpPr>
            <a:xfrm>
              <a:off x="5973664" y="3484366"/>
              <a:ext cx="811335" cy="987304"/>
              <a:chOff x="1285250" y="1617275"/>
              <a:chExt cx="1090650" cy="1327200"/>
            </a:xfrm>
          </p:grpSpPr>
          <p:sp>
            <p:nvSpPr>
              <p:cNvPr id="4387" name="Google Shape;4387;p7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 name="Google Shape;4390;p75"/>
            <p:cNvGrpSpPr/>
            <p:nvPr/>
          </p:nvGrpSpPr>
          <p:grpSpPr>
            <a:xfrm>
              <a:off x="5194708" y="3484366"/>
              <a:ext cx="811409" cy="987304"/>
              <a:chOff x="238125" y="1617275"/>
              <a:chExt cx="1090750" cy="1327200"/>
            </a:xfrm>
          </p:grpSpPr>
          <p:sp>
            <p:nvSpPr>
              <p:cNvPr id="4391" name="Google Shape;4391;p7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94" name="Google Shape;4394;p75"/>
          <p:cNvGrpSpPr/>
          <p:nvPr/>
        </p:nvGrpSpPr>
        <p:grpSpPr>
          <a:xfrm>
            <a:off x="6844048" y="2276133"/>
            <a:ext cx="1579046" cy="522230"/>
            <a:chOff x="6853641" y="2534077"/>
            <a:chExt cx="1515545" cy="501229"/>
          </a:xfrm>
        </p:grpSpPr>
        <p:grpSp>
          <p:nvGrpSpPr>
            <p:cNvPr id="4395" name="Google Shape;4395;p75"/>
            <p:cNvGrpSpPr/>
            <p:nvPr/>
          </p:nvGrpSpPr>
          <p:grpSpPr>
            <a:xfrm>
              <a:off x="6853641" y="2618923"/>
              <a:ext cx="1515545" cy="324556"/>
              <a:chOff x="6853641" y="2618923"/>
              <a:chExt cx="1515545" cy="324556"/>
            </a:xfrm>
          </p:grpSpPr>
          <p:sp>
            <p:nvSpPr>
              <p:cNvPr id="4396" name="Google Shape;4396;p7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1" name="Google Shape;4401;p7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75"/>
          <p:cNvGrpSpPr/>
          <p:nvPr/>
        </p:nvGrpSpPr>
        <p:grpSpPr>
          <a:xfrm>
            <a:off x="3438940" y="3151173"/>
            <a:ext cx="1617976" cy="346616"/>
            <a:chOff x="1808063" y="4294338"/>
            <a:chExt cx="3370782" cy="721817"/>
          </a:xfrm>
        </p:grpSpPr>
        <p:sp>
          <p:nvSpPr>
            <p:cNvPr id="4407" name="Google Shape;4407;p7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7" name="Google Shape;4417;p75"/>
          <p:cNvGrpSpPr/>
          <p:nvPr/>
        </p:nvGrpSpPr>
        <p:grpSpPr>
          <a:xfrm>
            <a:off x="5264936" y="3817923"/>
            <a:ext cx="1417067" cy="350605"/>
            <a:chOff x="4234950" y="2101012"/>
            <a:chExt cx="4219974" cy="1044090"/>
          </a:xfrm>
        </p:grpSpPr>
        <p:sp>
          <p:nvSpPr>
            <p:cNvPr id="4418" name="Google Shape;4418;p7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4" name="Google Shape;4434;p75"/>
          <p:cNvGrpSpPr/>
          <p:nvPr/>
        </p:nvGrpSpPr>
        <p:grpSpPr>
          <a:xfrm>
            <a:off x="6840408" y="1808681"/>
            <a:ext cx="1586327" cy="371557"/>
            <a:chOff x="1247650" y="2075423"/>
            <a:chExt cx="6648477" cy="1557238"/>
          </a:xfrm>
        </p:grpSpPr>
        <p:sp>
          <p:nvSpPr>
            <p:cNvPr id="4435" name="Google Shape;4435;p7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75"/>
          <p:cNvGrpSpPr/>
          <p:nvPr/>
        </p:nvGrpSpPr>
        <p:grpSpPr>
          <a:xfrm>
            <a:off x="5271678" y="961870"/>
            <a:ext cx="1415601" cy="1648533"/>
            <a:chOff x="1839112" y="2209163"/>
            <a:chExt cx="1918159" cy="2233784"/>
          </a:xfrm>
        </p:grpSpPr>
        <p:sp>
          <p:nvSpPr>
            <p:cNvPr id="4442" name="Google Shape;4442;p7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5" name="Google Shape;4445;p75"/>
            <p:cNvCxnSpPr>
              <a:stCxn id="4442" idx="6"/>
              <a:endCxn id="444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446" name="Google Shape;4446;p75"/>
            <p:cNvCxnSpPr>
              <a:stCxn id="4443" idx="4"/>
              <a:endCxn id="444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448" name="Google Shape;4448;p75"/>
            <p:cNvCxnSpPr>
              <a:stCxn id="4447" idx="6"/>
              <a:endCxn id="444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449" name="Google Shape;4449;p75"/>
            <p:cNvCxnSpPr>
              <a:stCxn id="4444" idx="4"/>
              <a:endCxn id="445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447" name="Google Shape;4447;p7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2" name="Google Shape;4452;p75"/>
            <p:cNvCxnSpPr>
              <a:endCxn id="445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453" name="Google Shape;4453;p75"/>
          <p:cNvGrpSpPr/>
          <p:nvPr/>
        </p:nvGrpSpPr>
        <p:grpSpPr>
          <a:xfrm>
            <a:off x="3428944" y="979954"/>
            <a:ext cx="1637968" cy="154942"/>
            <a:chOff x="238125" y="2506075"/>
            <a:chExt cx="7115411" cy="673075"/>
          </a:xfrm>
        </p:grpSpPr>
        <p:sp>
          <p:nvSpPr>
            <p:cNvPr id="4454" name="Google Shape;4454;p7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75"/>
          <p:cNvGrpSpPr/>
          <p:nvPr/>
        </p:nvGrpSpPr>
        <p:grpSpPr>
          <a:xfrm>
            <a:off x="1969680" y="1294672"/>
            <a:ext cx="1262932" cy="785408"/>
            <a:chOff x="548861" y="389676"/>
            <a:chExt cx="3843371" cy="2390163"/>
          </a:xfrm>
        </p:grpSpPr>
        <p:cxnSp>
          <p:nvCxnSpPr>
            <p:cNvPr id="4460" name="Google Shape;4460;p7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461" name="Google Shape;4461;p7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462" name="Google Shape;4462;p7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463" name="Google Shape;4463;p7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464" name="Google Shape;4464;p7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465" name="Google Shape;4465;p7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6" name="Google Shape;4466;p7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467" name="Google Shape;4467;p7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75"/>
          <p:cNvGrpSpPr/>
          <p:nvPr/>
        </p:nvGrpSpPr>
        <p:grpSpPr>
          <a:xfrm>
            <a:off x="757812" y="2401550"/>
            <a:ext cx="1412054" cy="633562"/>
            <a:chOff x="1187400" y="2529299"/>
            <a:chExt cx="6769193" cy="2241903"/>
          </a:xfrm>
        </p:grpSpPr>
        <p:sp>
          <p:nvSpPr>
            <p:cNvPr id="4474" name="Google Shape;4474;p7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475" name="Google Shape;4475;p7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76" name="Google Shape;4476;p7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77" name="Google Shape;4477;p7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78" name="Google Shape;4478;p7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79" name="Google Shape;4479;p7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80" name="Google Shape;4480;p7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481" name="Google Shape;4481;p75"/>
            <p:cNvCxnSpPr>
              <a:stCxn id="4474" idx="2"/>
              <a:endCxn id="447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82" name="Google Shape;4482;p75"/>
            <p:cNvCxnSpPr>
              <a:stCxn id="4476" idx="0"/>
              <a:endCxn id="447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83" name="Google Shape;4483;p75"/>
            <p:cNvCxnSpPr>
              <a:stCxn id="4476" idx="2"/>
              <a:endCxn id="447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84" name="Google Shape;4484;p75"/>
            <p:cNvCxnSpPr>
              <a:stCxn id="4477" idx="0"/>
              <a:endCxn id="447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85" name="Google Shape;4485;p75"/>
            <p:cNvCxnSpPr>
              <a:stCxn id="4475" idx="2"/>
              <a:endCxn id="448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86" name="Google Shape;4486;p75"/>
            <p:cNvCxnSpPr>
              <a:stCxn id="4479" idx="0"/>
              <a:endCxn id="447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487" name="Google Shape;4487;p75"/>
          <p:cNvGrpSpPr/>
          <p:nvPr/>
        </p:nvGrpSpPr>
        <p:grpSpPr>
          <a:xfrm>
            <a:off x="6844058" y="2894258"/>
            <a:ext cx="1579035" cy="540873"/>
            <a:chOff x="6895650" y="3126697"/>
            <a:chExt cx="1436662" cy="492105"/>
          </a:xfrm>
        </p:grpSpPr>
        <p:sp>
          <p:nvSpPr>
            <p:cNvPr id="4488" name="Google Shape;4488;p7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3" name="Google Shape;4493;p75"/>
            <p:cNvGrpSpPr/>
            <p:nvPr/>
          </p:nvGrpSpPr>
          <p:grpSpPr>
            <a:xfrm>
              <a:off x="6995957" y="3335810"/>
              <a:ext cx="1230393" cy="71754"/>
              <a:chOff x="6995957" y="3287964"/>
              <a:chExt cx="1230393" cy="71754"/>
            </a:xfrm>
          </p:grpSpPr>
          <p:sp>
            <p:nvSpPr>
              <p:cNvPr id="4494" name="Google Shape;4494;p7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99" name="Google Shape;4499;p75"/>
          <p:cNvGrpSpPr/>
          <p:nvPr/>
        </p:nvGrpSpPr>
        <p:grpSpPr>
          <a:xfrm>
            <a:off x="6842640" y="3531021"/>
            <a:ext cx="1581862" cy="650625"/>
            <a:chOff x="6777990" y="3710194"/>
            <a:chExt cx="1646915" cy="677382"/>
          </a:xfrm>
        </p:grpSpPr>
        <p:grpSp>
          <p:nvGrpSpPr>
            <p:cNvPr id="4500" name="Google Shape;4500;p75"/>
            <p:cNvGrpSpPr/>
            <p:nvPr/>
          </p:nvGrpSpPr>
          <p:grpSpPr>
            <a:xfrm>
              <a:off x="6777990" y="3874492"/>
              <a:ext cx="411129" cy="513083"/>
              <a:chOff x="6777990" y="3874492"/>
              <a:chExt cx="411129" cy="513083"/>
            </a:xfrm>
          </p:grpSpPr>
          <p:cxnSp>
            <p:nvCxnSpPr>
              <p:cNvPr id="4501" name="Google Shape;4501;p7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502" name="Google Shape;4502;p7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75"/>
            <p:cNvGrpSpPr/>
            <p:nvPr/>
          </p:nvGrpSpPr>
          <p:grpSpPr>
            <a:xfrm>
              <a:off x="7188425" y="3710194"/>
              <a:ext cx="411123" cy="520535"/>
              <a:chOff x="7188425" y="3710194"/>
              <a:chExt cx="411123" cy="520535"/>
            </a:xfrm>
          </p:grpSpPr>
          <p:cxnSp>
            <p:nvCxnSpPr>
              <p:cNvPr id="4504" name="Google Shape;4504;p7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505" name="Google Shape;4505;p7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75"/>
            <p:cNvGrpSpPr/>
            <p:nvPr/>
          </p:nvGrpSpPr>
          <p:grpSpPr>
            <a:xfrm>
              <a:off x="7603341" y="3874492"/>
              <a:ext cx="411474" cy="513083"/>
              <a:chOff x="7603341" y="3874492"/>
              <a:chExt cx="411474" cy="513083"/>
            </a:xfrm>
          </p:grpSpPr>
          <p:cxnSp>
            <p:nvCxnSpPr>
              <p:cNvPr id="4507" name="Google Shape;4507;p7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508" name="Google Shape;4508;p7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75"/>
            <p:cNvGrpSpPr/>
            <p:nvPr/>
          </p:nvGrpSpPr>
          <p:grpSpPr>
            <a:xfrm>
              <a:off x="8013776" y="3722847"/>
              <a:ext cx="411129" cy="507881"/>
              <a:chOff x="8013776" y="3722847"/>
              <a:chExt cx="411129" cy="507881"/>
            </a:xfrm>
          </p:grpSpPr>
          <p:cxnSp>
            <p:nvCxnSpPr>
              <p:cNvPr id="4510" name="Google Shape;4510;p7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511" name="Google Shape;4511;p7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12" name="Google Shape;4512;p75"/>
          <p:cNvGrpSpPr/>
          <p:nvPr/>
        </p:nvGrpSpPr>
        <p:grpSpPr>
          <a:xfrm>
            <a:off x="5262155" y="2703861"/>
            <a:ext cx="1421889" cy="1020603"/>
            <a:chOff x="5190863" y="2824811"/>
            <a:chExt cx="1544860" cy="1108869"/>
          </a:xfrm>
        </p:grpSpPr>
        <p:grpSp>
          <p:nvGrpSpPr>
            <p:cNvPr id="4513" name="Google Shape;4513;p75"/>
            <p:cNvGrpSpPr/>
            <p:nvPr/>
          </p:nvGrpSpPr>
          <p:grpSpPr>
            <a:xfrm>
              <a:off x="5938695" y="3176919"/>
              <a:ext cx="685761" cy="404739"/>
              <a:chOff x="5938695" y="3176919"/>
              <a:chExt cx="685761" cy="404739"/>
            </a:xfrm>
          </p:grpSpPr>
          <p:grpSp>
            <p:nvGrpSpPr>
              <p:cNvPr id="4514" name="Google Shape;4514;p75"/>
              <p:cNvGrpSpPr/>
              <p:nvPr/>
            </p:nvGrpSpPr>
            <p:grpSpPr>
              <a:xfrm>
                <a:off x="5938695" y="3176919"/>
                <a:ext cx="685761" cy="404739"/>
                <a:chOff x="5938695" y="3176919"/>
                <a:chExt cx="685761" cy="404739"/>
              </a:xfrm>
            </p:grpSpPr>
            <p:sp>
              <p:nvSpPr>
                <p:cNvPr id="4515" name="Google Shape;4515;p7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7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8" name="Google Shape;4518;p75"/>
            <p:cNvGrpSpPr/>
            <p:nvPr/>
          </p:nvGrpSpPr>
          <p:grpSpPr>
            <a:xfrm>
              <a:off x="5305233" y="3176835"/>
              <a:ext cx="685971" cy="404655"/>
              <a:chOff x="5305233" y="3176835"/>
              <a:chExt cx="685971" cy="404655"/>
            </a:xfrm>
          </p:grpSpPr>
          <p:grpSp>
            <p:nvGrpSpPr>
              <p:cNvPr id="4519" name="Google Shape;4519;p75"/>
              <p:cNvGrpSpPr/>
              <p:nvPr/>
            </p:nvGrpSpPr>
            <p:grpSpPr>
              <a:xfrm>
                <a:off x="5305233" y="3176835"/>
                <a:ext cx="685971" cy="404655"/>
                <a:chOff x="5305233" y="3176835"/>
                <a:chExt cx="685971" cy="404655"/>
              </a:xfrm>
            </p:grpSpPr>
            <p:sp>
              <p:nvSpPr>
                <p:cNvPr id="4520" name="Google Shape;4520;p7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2" name="Google Shape;4522;p7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3" name="Google Shape;4523;p7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4" name="Google Shape;4524;p75"/>
            <p:cNvGrpSpPr/>
            <p:nvPr/>
          </p:nvGrpSpPr>
          <p:grpSpPr>
            <a:xfrm>
              <a:off x="5657361" y="2824811"/>
              <a:ext cx="1078361" cy="404655"/>
              <a:chOff x="5657361" y="2824811"/>
              <a:chExt cx="1078361" cy="404655"/>
            </a:xfrm>
          </p:grpSpPr>
          <p:grpSp>
            <p:nvGrpSpPr>
              <p:cNvPr id="4525" name="Google Shape;4525;p75"/>
              <p:cNvGrpSpPr/>
              <p:nvPr/>
            </p:nvGrpSpPr>
            <p:grpSpPr>
              <a:xfrm>
                <a:off x="5657361" y="2824811"/>
                <a:ext cx="1078361" cy="404655"/>
                <a:chOff x="5657361" y="2824811"/>
                <a:chExt cx="1078361" cy="404655"/>
              </a:xfrm>
            </p:grpSpPr>
            <p:grpSp>
              <p:nvGrpSpPr>
                <p:cNvPr id="4526" name="Google Shape;4526;p75"/>
                <p:cNvGrpSpPr/>
                <p:nvPr/>
              </p:nvGrpSpPr>
              <p:grpSpPr>
                <a:xfrm>
                  <a:off x="5938485" y="2824811"/>
                  <a:ext cx="797237" cy="404655"/>
                  <a:chOff x="5938485" y="2824811"/>
                  <a:chExt cx="797237" cy="404655"/>
                </a:xfrm>
              </p:grpSpPr>
              <p:sp>
                <p:nvSpPr>
                  <p:cNvPr id="4527" name="Google Shape;4527;p7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9" name="Google Shape;4529;p7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0" name="Google Shape;4530;p7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75"/>
            <p:cNvGrpSpPr/>
            <p:nvPr/>
          </p:nvGrpSpPr>
          <p:grpSpPr>
            <a:xfrm>
              <a:off x="5190863" y="3528942"/>
              <a:ext cx="1078026" cy="404739"/>
              <a:chOff x="5190863" y="3528942"/>
              <a:chExt cx="1078026" cy="404739"/>
            </a:xfrm>
          </p:grpSpPr>
          <p:sp>
            <p:nvSpPr>
              <p:cNvPr id="4532" name="Google Shape;4532;p7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3" name="Google Shape;4533;p75"/>
              <p:cNvGrpSpPr/>
              <p:nvPr/>
            </p:nvGrpSpPr>
            <p:grpSpPr>
              <a:xfrm>
                <a:off x="5190863" y="3528942"/>
                <a:ext cx="1078026" cy="404739"/>
                <a:chOff x="5190863" y="3528942"/>
                <a:chExt cx="1078026" cy="404739"/>
              </a:xfrm>
            </p:grpSpPr>
            <p:sp>
              <p:nvSpPr>
                <p:cNvPr id="4534" name="Google Shape;4534;p7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36" name="Google Shape;4536;p75"/>
          <p:cNvGrpSpPr/>
          <p:nvPr/>
        </p:nvGrpSpPr>
        <p:grpSpPr>
          <a:xfrm>
            <a:off x="728162" y="1268329"/>
            <a:ext cx="1086719" cy="879487"/>
            <a:chOff x="803162" y="1474292"/>
            <a:chExt cx="1086719" cy="879487"/>
          </a:xfrm>
        </p:grpSpPr>
        <p:grpSp>
          <p:nvGrpSpPr>
            <p:cNvPr id="4537" name="Google Shape;4537;p75"/>
            <p:cNvGrpSpPr/>
            <p:nvPr/>
          </p:nvGrpSpPr>
          <p:grpSpPr>
            <a:xfrm>
              <a:off x="803162" y="1625948"/>
              <a:ext cx="445856" cy="576579"/>
              <a:chOff x="803162" y="1625948"/>
              <a:chExt cx="445856" cy="576579"/>
            </a:xfrm>
          </p:grpSpPr>
          <p:sp>
            <p:nvSpPr>
              <p:cNvPr id="4538" name="Google Shape;4538;p7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9" name="Google Shape;4539;p75"/>
              <p:cNvGrpSpPr/>
              <p:nvPr/>
            </p:nvGrpSpPr>
            <p:grpSpPr>
              <a:xfrm>
                <a:off x="1056023" y="1625948"/>
                <a:ext cx="192995" cy="576579"/>
                <a:chOff x="1056023" y="1625948"/>
                <a:chExt cx="192995" cy="576579"/>
              </a:xfrm>
            </p:grpSpPr>
            <p:sp>
              <p:nvSpPr>
                <p:cNvPr id="4540" name="Google Shape;4540;p7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5" name="Google Shape;4545;p75"/>
            <p:cNvGrpSpPr/>
            <p:nvPr/>
          </p:nvGrpSpPr>
          <p:grpSpPr>
            <a:xfrm>
              <a:off x="1371406" y="1474292"/>
              <a:ext cx="518475" cy="879487"/>
              <a:chOff x="1398231" y="1474292"/>
              <a:chExt cx="518475" cy="879487"/>
            </a:xfrm>
          </p:grpSpPr>
          <p:grpSp>
            <p:nvGrpSpPr>
              <p:cNvPr id="4546" name="Google Shape;4546;p75"/>
              <p:cNvGrpSpPr/>
              <p:nvPr/>
            </p:nvGrpSpPr>
            <p:grpSpPr>
              <a:xfrm>
                <a:off x="1398231" y="1474292"/>
                <a:ext cx="518475" cy="341643"/>
                <a:chOff x="1398231" y="1474292"/>
                <a:chExt cx="518475" cy="341643"/>
              </a:xfrm>
            </p:grpSpPr>
            <p:sp>
              <p:nvSpPr>
                <p:cNvPr id="4547" name="Google Shape;4547;p7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8" name="Google Shape;4548;p75"/>
                <p:cNvGrpSpPr/>
                <p:nvPr/>
              </p:nvGrpSpPr>
              <p:grpSpPr>
                <a:xfrm>
                  <a:off x="1616453" y="1474292"/>
                  <a:ext cx="300253" cy="341643"/>
                  <a:chOff x="1616453" y="1475379"/>
                  <a:chExt cx="300253" cy="341643"/>
                </a:xfrm>
              </p:grpSpPr>
              <p:sp>
                <p:nvSpPr>
                  <p:cNvPr id="4549" name="Google Shape;4549;p7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6" name="Google Shape;4556;p75"/>
                  <p:cNvGrpSpPr/>
                  <p:nvPr/>
                </p:nvGrpSpPr>
                <p:grpSpPr>
                  <a:xfrm>
                    <a:off x="1839639" y="1475379"/>
                    <a:ext cx="77067" cy="341643"/>
                    <a:chOff x="1839639" y="1475379"/>
                    <a:chExt cx="77067" cy="341643"/>
                  </a:xfrm>
                </p:grpSpPr>
                <p:sp>
                  <p:nvSpPr>
                    <p:cNvPr id="4557" name="Google Shape;4557;p7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59" name="Google Shape;4559;p75"/>
              <p:cNvGrpSpPr/>
              <p:nvPr/>
            </p:nvGrpSpPr>
            <p:grpSpPr>
              <a:xfrm>
                <a:off x="1398451" y="2012951"/>
                <a:ext cx="518255" cy="340828"/>
                <a:chOff x="1398451" y="2012951"/>
                <a:chExt cx="518255" cy="340828"/>
              </a:xfrm>
            </p:grpSpPr>
            <p:sp>
              <p:nvSpPr>
                <p:cNvPr id="4560" name="Google Shape;4560;p7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1" name="Google Shape;4561;p75"/>
                <p:cNvGrpSpPr/>
                <p:nvPr/>
              </p:nvGrpSpPr>
              <p:grpSpPr>
                <a:xfrm>
                  <a:off x="1616453" y="2012951"/>
                  <a:ext cx="300253" cy="340828"/>
                  <a:chOff x="1616453" y="2013538"/>
                  <a:chExt cx="300253" cy="340828"/>
                </a:xfrm>
              </p:grpSpPr>
              <p:sp>
                <p:nvSpPr>
                  <p:cNvPr id="4562" name="Google Shape;4562;p7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9" name="Google Shape;4569;p75"/>
                  <p:cNvGrpSpPr/>
                  <p:nvPr/>
                </p:nvGrpSpPr>
                <p:grpSpPr>
                  <a:xfrm>
                    <a:off x="1839639" y="2013538"/>
                    <a:ext cx="77067" cy="340828"/>
                    <a:chOff x="1839639" y="2013538"/>
                    <a:chExt cx="77067" cy="340828"/>
                  </a:xfrm>
                </p:grpSpPr>
                <p:sp>
                  <p:nvSpPr>
                    <p:cNvPr id="4570" name="Google Shape;4570;p7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572" name="Google Shape;4572;p75"/>
          <p:cNvGrpSpPr/>
          <p:nvPr/>
        </p:nvGrpSpPr>
        <p:grpSpPr>
          <a:xfrm>
            <a:off x="724986" y="3399516"/>
            <a:ext cx="1368681" cy="682918"/>
            <a:chOff x="724986" y="3605478"/>
            <a:chExt cx="1368681" cy="682918"/>
          </a:xfrm>
        </p:grpSpPr>
        <p:grpSp>
          <p:nvGrpSpPr>
            <p:cNvPr id="4573" name="Google Shape;4573;p75"/>
            <p:cNvGrpSpPr/>
            <p:nvPr/>
          </p:nvGrpSpPr>
          <p:grpSpPr>
            <a:xfrm>
              <a:off x="1289102" y="3823629"/>
              <a:ext cx="240442" cy="250435"/>
              <a:chOff x="-165066" y="3843615"/>
              <a:chExt cx="221259" cy="230455"/>
            </a:xfrm>
          </p:grpSpPr>
          <p:sp>
            <p:nvSpPr>
              <p:cNvPr id="4574" name="Google Shape;4574;p7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4" name="Google Shape;4594;p75"/>
            <p:cNvGrpSpPr/>
            <p:nvPr/>
          </p:nvGrpSpPr>
          <p:grpSpPr>
            <a:xfrm>
              <a:off x="724986" y="3605478"/>
              <a:ext cx="1368681" cy="682918"/>
              <a:chOff x="724986" y="3605478"/>
              <a:chExt cx="1368681" cy="682918"/>
            </a:xfrm>
          </p:grpSpPr>
          <p:grpSp>
            <p:nvGrpSpPr>
              <p:cNvPr id="4595" name="Google Shape;4595;p75"/>
              <p:cNvGrpSpPr/>
              <p:nvPr/>
            </p:nvGrpSpPr>
            <p:grpSpPr>
              <a:xfrm>
                <a:off x="1498221" y="4047614"/>
                <a:ext cx="529172" cy="240783"/>
                <a:chOff x="1498221" y="4047614"/>
                <a:chExt cx="529172" cy="240783"/>
              </a:xfrm>
            </p:grpSpPr>
            <p:grpSp>
              <p:nvGrpSpPr>
                <p:cNvPr id="4596" name="Google Shape;4596;p75"/>
                <p:cNvGrpSpPr/>
                <p:nvPr/>
              </p:nvGrpSpPr>
              <p:grpSpPr>
                <a:xfrm>
                  <a:off x="1826655" y="4224370"/>
                  <a:ext cx="200738" cy="25631"/>
                  <a:chOff x="1826655" y="4224370"/>
                  <a:chExt cx="200738" cy="25631"/>
                </a:xfrm>
              </p:grpSpPr>
              <p:sp>
                <p:nvSpPr>
                  <p:cNvPr id="4597" name="Google Shape;4597;p7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75"/>
                <p:cNvGrpSpPr/>
                <p:nvPr/>
              </p:nvGrpSpPr>
              <p:grpSpPr>
                <a:xfrm>
                  <a:off x="1498221" y="4047614"/>
                  <a:ext cx="328444" cy="240783"/>
                  <a:chOff x="1498221" y="4047614"/>
                  <a:chExt cx="328444" cy="240783"/>
                </a:xfrm>
              </p:grpSpPr>
              <p:sp>
                <p:nvSpPr>
                  <p:cNvPr id="4600" name="Google Shape;4600;p7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1" name="Google Shape;4601;p75"/>
                  <p:cNvGrpSpPr/>
                  <p:nvPr/>
                </p:nvGrpSpPr>
                <p:grpSpPr>
                  <a:xfrm>
                    <a:off x="1498221" y="4047614"/>
                    <a:ext cx="150566" cy="190416"/>
                    <a:chOff x="1498221" y="4047614"/>
                    <a:chExt cx="150566" cy="190416"/>
                  </a:xfrm>
                </p:grpSpPr>
                <p:sp>
                  <p:nvSpPr>
                    <p:cNvPr id="4602" name="Google Shape;4602;p7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04" name="Google Shape;4604;p75"/>
              <p:cNvGrpSpPr/>
              <p:nvPr/>
            </p:nvGrpSpPr>
            <p:grpSpPr>
              <a:xfrm>
                <a:off x="1560718" y="3800594"/>
                <a:ext cx="532948" cy="302090"/>
                <a:chOff x="1560718" y="3800594"/>
                <a:chExt cx="532948" cy="302090"/>
              </a:xfrm>
            </p:grpSpPr>
            <p:grpSp>
              <p:nvGrpSpPr>
                <p:cNvPr id="4605" name="Google Shape;4605;p75"/>
                <p:cNvGrpSpPr/>
                <p:nvPr/>
              </p:nvGrpSpPr>
              <p:grpSpPr>
                <a:xfrm>
                  <a:off x="1912179" y="3827344"/>
                  <a:ext cx="181487" cy="25631"/>
                  <a:chOff x="1912179" y="3827344"/>
                  <a:chExt cx="181487" cy="25631"/>
                </a:xfrm>
              </p:grpSpPr>
              <p:sp>
                <p:nvSpPr>
                  <p:cNvPr id="4606" name="Google Shape;4606;p7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75"/>
                <p:cNvGrpSpPr/>
                <p:nvPr/>
              </p:nvGrpSpPr>
              <p:grpSpPr>
                <a:xfrm>
                  <a:off x="1912179" y="4044505"/>
                  <a:ext cx="181487" cy="25622"/>
                  <a:chOff x="1912179" y="4044506"/>
                  <a:chExt cx="181487" cy="25622"/>
                </a:xfrm>
              </p:grpSpPr>
              <p:sp>
                <p:nvSpPr>
                  <p:cNvPr id="4609" name="Google Shape;4609;p7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75"/>
                <p:cNvGrpSpPr/>
                <p:nvPr/>
              </p:nvGrpSpPr>
              <p:grpSpPr>
                <a:xfrm>
                  <a:off x="1560718" y="3800594"/>
                  <a:ext cx="351472" cy="302090"/>
                  <a:chOff x="1560718" y="3800594"/>
                  <a:chExt cx="351472" cy="302090"/>
                </a:xfrm>
              </p:grpSpPr>
              <p:grpSp>
                <p:nvGrpSpPr>
                  <p:cNvPr id="4612" name="Google Shape;4612;p75"/>
                  <p:cNvGrpSpPr/>
                  <p:nvPr/>
                </p:nvGrpSpPr>
                <p:grpSpPr>
                  <a:xfrm>
                    <a:off x="1560718" y="3842857"/>
                    <a:ext cx="173586" cy="217131"/>
                    <a:chOff x="1560718" y="3842857"/>
                    <a:chExt cx="173586" cy="217131"/>
                  </a:xfrm>
                </p:grpSpPr>
                <p:sp>
                  <p:nvSpPr>
                    <p:cNvPr id="4613" name="Google Shape;4613;p7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6" name="Google Shape;4616;p7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18" name="Google Shape;4618;p7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9" name="Google Shape;4619;p75"/>
              <p:cNvGrpSpPr/>
              <p:nvPr/>
            </p:nvGrpSpPr>
            <p:grpSpPr>
              <a:xfrm>
                <a:off x="785350" y="3605478"/>
                <a:ext cx="535311" cy="249245"/>
                <a:chOff x="785350" y="3605478"/>
                <a:chExt cx="535311" cy="249245"/>
              </a:xfrm>
            </p:grpSpPr>
            <p:grpSp>
              <p:nvGrpSpPr>
                <p:cNvPr id="4620" name="Google Shape;4620;p75"/>
                <p:cNvGrpSpPr/>
                <p:nvPr/>
              </p:nvGrpSpPr>
              <p:grpSpPr>
                <a:xfrm>
                  <a:off x="785350" y="3605478"/>
                  <a:ext cx="376191" cy="102736"/>
                  <a:chOff x="785350" y="3605478"/>
                  <a:chExt cx="376191" cy="102736"/>
                </a:xfrm>
              </p:grpSpPr>
              <p:sp>
                <p:nvSpPr>
                  <p:cNvPr id="4621" name="Google Shape;4621;p7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75"/>
                <p:cNvGrpSpPr/>
                <p:nvPr/>
              </p:nvGrpSpPr>
              <p:grpSpPr>
                <a:xfrm>
                  <a:off x="1161530" y="3655851"/>
                  <a:ext cx="159131" cy="198872"/>
                  <a:chOff x="1161530" y="3655851"/>
                  <a:chExt cx="159131" cy="198872"/>
                </a:xfrm>
              </p:grpSpPr>
              <p:sp>
                <p:nvSpPr>
                  <p:cNvPr id="4625" name="Google Shape;4625;p7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7" name="Google Shape;4627;p75"/>
              <p:cNvGrpSpPr/>
              <p:nvPr/>
            </p:nvGrpSpPr>
            <p:grpSpPr>
              <a:xfrm>
                <a:off x="785350" y="4047614"/>
                <a:ext cx="535311" cy="240783"/>
                <a:chOff x="785350" y="4047614"/>
                <a:chExt cx="535311" cy="240783"/>
              </a:xfrm>
            </p:grpSpPr>
            <p:grpSp>
              <p:nvGrpSpPr>
                <p:cNvPr id="4628" name="Google Shape;4628;p75"/>
                <p:cNvGrpSpPr/>
                <p:nvPr/>
              </p:nvGrpSpPr>
              <p:grpSpPr>
                <a:xfrm>
                  <a:off x="1161636" y="4047614"/>
                  <a:ext cx="159025" cy="190415"/>
                  <a:chOff x="1161636" y="4047614"/>
                  <a:chExt cx="159025" cy="190415"/>
                </a:xfrm>
              </p:grpSpPr>
              <p:sp>
                <p:nvSpPr>
                  <p:cNvPr id="4629" name="Google Shape;4629;p7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75"/>
                <p:cNvGrpSpPr/>
                <p:nvPr/>
              </p:nvGrpSpPr>
              <p:grpSpPr>
                <a:xfrm>
                  <a:off x="785350" y="4185661"/>
                  <a:ext cx="376191" cy="102736"/>
                  <a:chOff x="785350" y="4185661"/>
                  <a:chExt cx="376191" cy="102736"/>
                </a:xfrm>
              </p:grpSpPr>
              <p:sp>
                <p:nvSpPr>
                  <p:cNvPr id="4632" name="Google Shape;4632;p7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5" name="Google Shape;4635;p75"/>
              <p:cNvGrpSpPr/>
              <p:nvPr/>
            </p:nvGrpSpPr>
            <p:grpSpPr>
              <a:xfrm>
                <a:off x="1501054" y="3605478"/>
                <a:ext cx="526340" cy="249240"/>
                <a:chOff x="1501054" y="3605478"/>
                <a:chExt cx="526340" cy="249240"/>
              </a:xfrm>
            </p:grpSpPr>
            <p:grpSp>
              <p:nvGrpSpPr>
                <p:cNvPr id="4636" name="Google Shape;4636;p75"/>
                <p:cNvGrpSpPr/>
                <p:nvPr/>
              </p:nvGrpSpPr>
              <p:grpSpPr>
                <a:xfrm>
                  <a:off x="1834208" y="3643867"/>
                  <a:ext cx="193185" cy="25622"/>
                  <a:chOff x="1834208" y="3643867"/>
                  <a:chExt cx="193185" cy="25622"/>
                </a:xfrm>
              </p:grpSpPr>
              <p:sp>
                <p:nvSpPr>
                  <p:cNvPr id="4637" name="Google Shape;4637;p7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75"/>
                <p:cNvGrpSpPr/>
                <p:nvPr/>
              </p:nvGrpSpPr>
              <p:grpSpPr>
                <a:xfrm>
                  <a:off x="1501054" y="3605478"/>
                  <a:ext cx="333165" cy="249240"/>
                  <a:chOff x="1501054" y="3605478"/>
                  <a:chExt cx="333165" cy="249240"/>
                </a:xfrm>
              </p:grpSpPr>
              <p:sp>
                <p:nvSpPr>
                  <p:cNvPr id="4640" name="Google Shape;4640;p7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1" name="Google Shape;4641;p75"/>
                  <p:cNvGrpSpPr/>
                  <p:nvPr/>
                </p:nvGrpSpPr>
                <p:grpSpPr>
                  <a:xfrm>
                    <a:off x="1501054" y="3655851"/>
                    <a:ext cx="155286" cy="198867"/>
                    <a:chOff x="1501054" y="3655851"/>
                    <a:chExt cx="155286" cy="198867"/>
                  </a:xfrm>
                </p:grpSpPr>
                <p:sp>
                  <p:nvSpPr>
                    <p:cNvPr id="4642" name="Google Shape;4642;p7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4" name="Google Shape;4644;p75"/>
              <p:cNvGrpSpPr/>
              <p:nvPr/>
            </p:nvGrpSpPr>
            <p:grpSpPr>
              <a:xfrm>
                <a:off x="724986" y="3800594"/>
                <a:ext cx="532950" cy="302090"/>
                <a:chOff x="724986" y="3800594"/>
                <a:chExt cx="532950" cy="302090"/>
              </a:xfrm>
            </p:grpSpPr>
            <p:grpSp>
              <p:nvGrpSpPr>
                <p:cNvPr id="4645" name="Google Shape;4645;p75"/>
                <p:cNvGrpSpPr/>
                <p:nvPr/>
              </p:nvGrpSpPr>
              <p:grpSpPr>
                <a:xfrm>
                  <a:off x="724986" y="4044367"/>
                  <a:ext cx="181314" cy="25626"/>
                  <a:chOff x="724986" y="4044367"/>
                  <a:chExt cx="181314" cy="25626"/>
                </a:xfrm>
              </p:grpSpPr>
              <p:sp>
                <p:nvSpPr>
                  <p:cNvPr id="4646" name="Google Shape;4646;p7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8" name="Google Shape;4648;p75"/>
                <p:cNvGrpSpPr/>
                <p:nvPr/>
              </p:nvGrpSpPr>
              <p:grpSpPr>
                <a:xfrm>
                  <a:off x="906290" y="3800594"/>
                  <a:ext cx="351646" cy="302090"/>
                  <a:chOff x="906290" y="3800594"/>
                  <a:chExt cx="351646" cy="302090"/>
                </a:xfrm>
              </p:grpSpPr>
              <p:grpSp>
                <p:nvGrpSpPr>
                  <p:cNvPr id="4649" name="Google Shape;4649;p75"/>
                  <p:cNvGrpSpPr/>
                  <p:nvPr/>
                </p:nvGrpSpPr>
                <p:grpSpPr>
                  <a:xfrm>
                    <a:off x="1084172" y="3842857"/>
                    <a:ext cx="173764" cy="217131"/>
                    <a:chOff x="1084172" y="3842857"/>
                    <a:chExt cx="173764" cy="217131"/>
                  </a:xfrm>
                </p:grpSpPr>
                <p:grpSp>
                  <p:nvGrpSpPr>
                    <p:cNvPr id="4650" name="Google Shape;4650;p75"/>
                    <p:cNvGrpSpPr/>
                    <p:nvPr/>
                  </p:nvGrpSpPr>
                  <p:grpSpPr>
                    <a:xfrm>
                      <a:off x="1156862" y="3936509"/>
                      <a:ext cx="101073" cy="25622"/>
                      <a:chOff x="1156862" y="3936509"/>
                      <a:chExt cx="101073" cy="25622"/>
                    </a:xfrm>
                  </p:grpSpPr>
                  <p:sp>
                    <p:nvSpPr>
                      <p:cNvPr id="4651" name="Google Shape;4651;p7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3" name="Google Shape;4653;p7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4" name="Google Shape;4654;p7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6" name="Google Shape;4656;p75"/>
                <p:cNvGrpSpPr/>
                <p:nvPr/>
              </p:nvGrpSpPr>
              <p:grpSpPr>
                <a:xfrm>
                  <a:off x="724986" y="3830189"/>
                  <a:ext cx="189533" cy="25626"/>
                  <a:chOff x="724986" y="3830189"/>
                  <a:chExt cx="189533" cy="25626"/>
                </a:xfrm>
              </p:grpSpPr>
              <p:sp>
                <p:nvSpPr>
                  <p:cNvPr id="4657" name="Google Shape;4657;p7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659" name="Google Shape;4659;p75"/>
          <p:cNvGrpSpPr/>
          <p:nvPr/>
        </p:nvGrpSpPr>
        <p:grpSpPr>
          <a:xfrm>
            <a:off x="2253298" y="2249677"/>
            <a:ext cx="948701" cy="935378"/>
            <a:chOff x="2253298" y="2428317"/>
            <a:chExt cx="948701" cy="935378"/>
          </a:xfrm>
        </p:grpSpPr>
        <p:sp>
          <p:nvSpPr>
            <p:cNvPr id="4660" name="Google Shape;4660;p7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96"/>
        <p:cNvGrpSpPr/>
        <p:nvPr/>
      </p:nvGrpSpPr>
      <p:grpSpPr>
        <a:xfrm>
          <a:off x="0" y="0"/>
          <a:ext cx="0" cy="0"/>
          <a:chOff x="0" y="0"/>
          <a:chExt cx="0" cy="0"/>
        </a:xfrm>
      </p:grpSpPr>
      <p:grpSp>
        <p:nvGrpSpPr>
          <p:cNvPr id="4697" name="Google Shape;4697;p76"/>
          <p:cNvGrpSpPr/>
          <p:nvPr/>
        </p:nvGrpSpPr>
        <p:grpSpPr>
          <a:xfrm>
            <a:off x="3339744" y="952977"/>
            <a:ext cx="2363393" cy="1017867"/>
            <a:chOff x="3292400" y="1219146"/>
            <a:chExt cx="2615240" cy="1110239"/>
          </a:xfrm>
        </p:grpSpPr>
        <p:sp>
          <p:nvSpPr>
            <p:cNvPr id="4698" name="Google Shape;4698;p7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699" name="Google Shape;4699;p7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00" name="Google Shape;4700;p7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701" name="Google Shape;4701;p7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702" name="Google Shape;4702;p7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703" name="Google Shape;4703;p7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704" name="Google Shape;4704;p7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705" name="Google Shape;4705;p7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706" name="Google Shape;4706;p7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707" name="Google Shape;4707;p7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708" name="Google Shape;4708;p7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709" name="Google Shape;4709;p7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710" name="Google Shape;4710;p7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711" name="Google Shape;4711;p7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712" name="Google Shape;4712;p76"/>
            <p:cNvGrpSpPr/>
            <p:nvPr/>
          </p:nvGrpSpPr>
          <p:grpSpPr>
            <a:xfrm>
              <a:off x="3748438" y="1378608"/>
              <a:ext cx="2159202" cy="903971"/>
              <a:chOff x="1683525" y="2179850"/>
              <a:chExt cx="4519050" cy="2134525"/>
            </a:xfrm>
          </p:grpSpPr>
          <p:sp>
            <p:nvSpPr>
              <p:cNvPr id="4713" name="Google Shape;4713;p7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14" name="Google Shape;4714;p7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15" name="Google Shape;4715;p7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16" name="Google Shape;4716;p7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17" name="Google Shape;4717;p7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18" name="Google Shape;4718;p7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19" name="Google Shape;4719;p7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20" name="Google Shape;4720;p7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21" name="Google Shape;4721;p7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22" name="Google Shape;4722;p7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23" name="Google Shape;4723;p7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24" name="Google Shape;4724;p7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725" name="Google Shape;4725;p76"/>
          <p:cNvGraphicFramePr/>
          <p:nvPr/>
        </p:nvGraphicFramePr>
        <p:xfrm>
          <a:off x="5935838" y="2130450"/>
          <a:ext cx="3000000" cy="3000000"/>
        </p:xfrm>
        <a:graphic>
          <a:graphicData uri="http://schemas.openxmlformats.org/drawingml/2006/table">
            <a:tbl>
              <a:tblPr>
                <a:noFill/>
                <a:tableStyleId>{5A044F38-FC49-46A8-A978-0ADA86D17A3D}</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726" name="Google Shape;4726;p76"/>
          <p:cNvGrpSpPr/>
          <p:nvPr/>
        </p:nvGrpSpPr>
        <p:grpSpPr>
          <a:xfrm>
            <a:off x="5913087" y="3189047"/>
            <a:ext cx="2519825" cy="1001454"/>
            <a:chOff x="1906114" y="789980"/>
            <a:chExt cx="1487676" cy="606868"/>
          </a:xfrm>
        </p:grpSpPr>
        <p:cxnSp>
          <p:nvCxnSpPr>
            <p:cNvPr id="4727" name="Google Shape;4727;p7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728" name="Google Shape;4728;p7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729" name="Google Shape;4729;p7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730" name="Google Shape;4730;p7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731" name="Google Shape;4731;p7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732" name="Google Shape;4732;p7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733" name="Google Shape;4733;p7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734" name="Google Shape;4734;p7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741" name="Google Shape;4741;p7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742" name="Google Shape;4742;p7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743" name="Google Shape;4743;p7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4" name="Google Shape;4744;p76"/>
          <p:cNvGrpSpPr/>
          <p:nvPr/>
        </p:nvGrpSpPr>
        <p:grpSpPr>
          <a:xfrm>
            <a:off x="712562" y="998005"/>
            <a:ext cx="2394370" cy="976502"/>
            <a:chOff x="749309" y="1112739"/>
            <a:chExt cx="2371603" cy="976502"/>
          </a:xfrm>
        </p:grpSpPr>
        <p:sp>
          <p:nvSpPr>
            <p:cNvPr id="4745" name="Google Shape;4745;p7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777" name="Google Shape;4777;p76"/>
          <p:cNvGraphicFramePr/>
          <p:nvPr/>
        </p:nvGraphicFramePr>
        <p:xfrm>
          <a:off x="5935863" y="996300"/>
          <a:ext cx="3000000" cy="3000000"/>
        </p:xfrm>
        <a:graphic>
          <a:graphicData uri="http://schemas.openxmlformats.org/drawingml/2006/table">
            <a:tbl>
              <a:tblPr>
                <a:noFill/>
                <a:tableStyleId>{5A044F38-FC49-46A8-A978-0ADA86D17A3D}</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778" name="Google Shape;4778;p76"/>
          <p:cNvGraphicFramePr/>
          <p:nvPr/>
        </p:nvGraphicFramePr>
        <p:xfrm>
          <a:off x="3342575" y="2130450"/>
          <a:ext cx="3000000" cy="3000000"/>
        </p:xfrm>
        <a:graphic>
          <a:graphicData uri="http://schemas.openxmlformats.org/drawingml/2006/table">
            <a:tbl>
              <a:tblPr>
                <a:noFill/>
                <a:tableStyleId>{5A044F38-FC49-46A8-A978-0ADA86D17A3D}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779" name="Google Shape;4779;p76"/>
          <p:cNvGrpSpPr/>
          <p:nvPr/>
        </p:nvGrpSpPr>
        <p:grpSpPr>
          <a:xfrm>
            <a:off x="4086504" y="2517093"/>
            <a:ext cx="1517436" cy="74460"/>
            <a:chOff x="3980086" y="2804397"/>
            <a:chExt cx="1227600" cy="66900"/>
          </a:xfrm>
        </p:grpSpPr>
        <p:sp>
          <p:nvSpPr>
            <p:cNvPr id="4780" name="Google Shape;4780;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76"/>
          <p:cNvGrpSpPr/>
          <p:nvPr/>
        </p:nvGrpSpPr>
        <p:grpSpPr>
          <a:xfrm>
            <a:off x="4711569" y="2809680"/>
            <a:ext cx="892956" cy="74460"/>
            <a:chOff x="3980086" y="2804397"/>
            <a:chExt cx="1227600" cy="66900"/>
          </a:xfrm>
        </p:grpSpPr>
        <p:sp>
          <p:nvSpPr>
            <p:cNvPr id="4783" name="Google Shape;4783;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5" name="Google Shape;4785;p76"/>
          <p:cNvGrpSpPr/>
          <p:nvPr/>
        </p:nvGrpSpPr>
        <p:grpSpPr>
          <a:xfrm>
            <a:off x="3344661" y="3168563"/>
            <a:ext cx="2363244" cy="1005943"/>
            <a:chOff x="3358415" y="3361302"/>
            <a:chExt cx="2363244" cy="1024695"/>
          </a:xfrm>
        </p:grpSpPr>
        <p:grpSp>
          <p:nvGrpSpPr>
            <p:cNvPr id="4786" name="Google Shape;4786;p76"/>
            <p:cNvGrpSpPr/>
            <p:nvPr/>
          </p:nvGrpSpPr>
          <p:grpSpPr>
            <a:xfrm>
              <a:off x="3358415" y="3361302"/>
              <a:ext cx="441300" cy="1024695"/>
              <a:chOff x="3358415" y="3361302"/>
              <a:chExt cx="441300" cy="1024695"/>
            </a:xfrm>
          </p:grpSpPr>
          <p:sp>
            <p:nvSpPr>
              <p:cNvPr id="4787" name="Google Shape;4787;p7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76"/>
            <p:cNvGrpSpPr/>
            <p:nvPr/>
          </p:nvGrpSpPr>
          <p:grpSpPr>
            <a:xfrm>
              <a:off x="3838901" y="3361302"/>
              <a:ext cx="441300" cy="1024695"/>
              <a:chOff x="3838901" y="3361302"/>
              <a:chExt cx="441300" cy="1024695"/>
            </a:xfrm>
          </p:grpSpPr>
          <p:sp>
            <p:nvSpPr>
              <p:cNvPr id="4794" name="Google Shape;4794;p7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76"/>
            <p:cNvGrpSpPr/>
            <p:nvPr/>
          </p:nvGrpSpPr>
          <p:grpSpPr>
            <a:xfrm>
              <a:off x="4319387" y="3361302"/>
              <a:ext cx="441300" cy="1024695"/>
              <a:chOff x="4319387" y="3361302"/>
              <a:chExt cx="441300" cy="1024695"/>
            </a:xfrm>
          </p:grpSpPr>
          <p:sp>
            <p:nvSpPr>
              <p:cNvPr id="4801" name="Google Shape;4801;p7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76"/>
            <p:cNvGrpSpPr/>
            <p:nvPr/>
          </p:nvGrpSpPr>
          <p:grpSpPr>
            <a:xfrm>
              <a:off x="4799873" y="3361302"/>
              <a:ext cx="441300" cy="1024695"/>
              <a:chOff x="4799873" y="3361302"/>
              <a:chExt cx="441300" cy="1024695"/>
            </a:xfrm>
          </p:grpSpPr>
          <p:sp>
            <p:nvSpPr>
              <p:cNvPr id="4808" name="Google Shape;4808;p7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76"/>
            <p:cNvGrpSpPr/>
            <p:nvPr/>
          </p:nvGrpSpPr>
          <p:grpSpPr>
            <a:xfrm>
              <a:off x="5280360" y="3361302"/>
              <a:ext cx="441300" cy="1024695"/>
              <a:chOff x="5280360" y="3361302"/>
              <a:chExt cx="441300" cy="1024695"/>
            </a:xfrm>
          </p:grpSpPr>
          <p:sp>
            <p:nvSpPr>
              <p:cNvPr id="4815" name="Google Shape;4815;p7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821" name="Google Shape;4821;p76"/>
          <p:cNvGraphicFramePr/>
          <p:nvPr/>
        </p:nvGraphicFramePr>
        <p:xfrm>
          <a:off x="711088" y="2130450"/>
          <a:ext cx="3000000" cy="3000000"/>
        </p:xfrm>
        <a:graphic>
          <a:graphicData uri="http://schemas.openxmlformats.org/drawingml/2006/table">
            <a:tbl>
              <a:tblPr>
                <a:noFill/>
                <a:tableStyleId>{5A044F38-FC49-46A8-A978-0ADA86D17A3D}</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822" name="Google Shape;4822;p76"/>
          <p:cNvGrpSpPr/>
          <p:nvPr/>
        </p:nvGrpSpPr>
        <p:grpSpPr>
          <a:xfrm>
            <a:off x="712613" y="3180175"/>
            <a:ext cx="2403614" cy="1005900"/>
            <a:chOff x="726450" y="3372825"/>
            <a:chExt cx="2403614" cy="1005900"/>
          </a:xfrm>
        </p:grpSpPr>
        <p:grpSp>
          <p:nvGrpSpPr>
            <p:cNvPr id="4823" name="Google Shape;4823;p76"/>
            <p:cNvGrpSpPr/>
            <p:nvPr/>
          </p:nvGrpSpPr>
          <p:grpSpPr>
            <a:xfrm>
              <a:off x="726450" y="3696000"/>
              <a:ext cx="2403614" cy="500898"/>
              <a:chOff x="726450" y="3696000"/>
              <a:chExt cx="2403614" cy="500898"/>
            </a:xfrm>
          </p:grpSpPr>
          <p:sp>
            <p:nvSpPr>
              <p:cNvPr id="4824" name="Google Shape;4824;p7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25" name="Google Shape;4825;p7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826" name="Google Shape;4826;p76"/>
            <p:cNvGrpSpPr/>
            <p:nvPr/>
          </p:nvGrpSpPr>
          <p:grpSpPr>
            <a:xfrm>
              <a:off x="1348050" y="3372825"/>
              <a:ext cx="1720425" cy="1005900"/>
              <a:chOff x="1348050" y="3372825"/>
              <a:chExt cx="1720425" cy="1005900"/>
            </a:xfrm>
          </p:grpSpPr>
          <p:sp>
            <p:nvSpPr>
              <p:cNvPr id="4827" name="Google Shape;4827;p7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28" name="Google Shape;4828;p7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29" name="Google Shape;4829;p7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30" name="Google Shape;4830;p7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31" name="Google Shape;4831;p7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832" name="Google Shape;4832;p76"/>
            <p:cNvGrpSpPr/>
            <p:nvPr/>
          </p:nvGrpSpPr>
          <p:grpSpPr>
            <a:xfrm>
              <a:off x="1455707" y="3731058"/>
              <a:ext cx="1491150" cy="417657"/>
              <a:chOff x="1455707" y="3731058"/>
              <a:chExt cx="1491150" cy="417657"/>
            </a:xfrm>
          </p:grpSpPr>
          <p:grpSp>
            <p:nvGrpSpPr>
              <p:cNvPr id="4833" name="Google Shape;4833;p76"/>
              <p:cNvGrpSpPr/>
              <p:nvPr/>
            </p:nvGrpSpPr>
            <p:grpSpPr>
              <a:xfrm>
                <a:off x="1472938" y="3745828"/>
                <a:ext cx="72126" cy="53788"/>
                <a:chOff x="1472938" y="3745828"/>
                <a:chExt cx="72126" cy="53788"/>
              </a:xfrm>
            </p:grpSpPr>
            <p:sp>
              <p:nvSpPr>
                <p:cNvPr id="4834" name="Google Shape;4834;p7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76"/>
              <p:cNvGrpSpPr/>
              <p:nvPr/>
            </p:nvGrpSpPr>
            <p:grpSpPr>
              <a:xfrm>
                <a:off x="1819181" y="4089633"/>
                <a:ext cx="72126" cy="53788"/>
                <a:chOff x="1819181" y="4089633"/>
                <a:chExt cx="72126" cy="53788"/>
              </a:xfrm>
            </p:grpSpPr>
            <p:sp>
              <p:nvSpPr>
                <p:cNvPr id="4837" name="Google Shape;4837;p7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9" name="Google Shape;4839;p76"/>
              <p:cNvGrpSpPr/>
              <p:nvPr/>
            </p:nvGrpSpPr>
            <p:grpSpPr>
              <a:xfrm>
                <a:off x="1455707" y="4084171"/>
                <a:ext cx="64321" cy="64544"/>
                <a:chOff x="1455707" y="4084171"/>
                <a:chExt cx="64321" cy="64544"/>
              </a:xfrm>
            </p:grpSpPr>
            <p:sp>
              <p:nvSpPr>
                <p:cNvPr id="4840" name="Google Shape;4840;p7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2" name="Google Shape;4842;p76"/>
              <p:cNvGrpSpPr/>
              <p:nvPr/>
            </p:nvGrpSpPr>
            <p:grpSpPr>
              <a:xfrm>
                <a:off x="1818610" y="3731058"/>
                <a:ext cx="64321" cy="64544"/>
                <a:chOff x="1818610" y="3731058"/>
                <a:chExt cx="64321" cy="64544"/>
              </a:xfrm>
            </p:grpSpPr>
            <p:sp>
              <p:nvSpPr>
                <p:cNvPr id="4843" name="Google Shape;4843;p7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76"/>
              <p:cNvGrpSpPr/>
              <p:nvPr/>
            </p:nvGrpSpPr>
            <p:grpSpPr>
              <a:xfrm>
                <a:off x="2172491" y="4089633"/>
                <a:ext cx="72126" cy="53788"/>
                <a:chOff x="2172491" y="4089633"/>
                <a:chExt cx="72126" cy="53788"/>
              </a:xfrm>
            </p:grpSpPr>
            <p:sp>
              <p:nvSpPr>
                <p:cNvPr id="4846" name="Google Shape;4846;p7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76"/>
              <p:cNvGrpSpPr/>
              <p:nvPr/>
            </p:nvGrpSpPr>
            <p:grpSpPr>
              <a:xfrm>
                <a:off x="2171920" y="3731058"/>
                <a:ext cx="64321" cy="64544"/>
                <a:chOff x="2171920" y="3731058"/>
                <a:chExt cx="64321" cy="64544"/>
              </a:xfrm>
            </p:grpSpPr>
            <p:sp>
              <p:nvSpPr>
                <p:cNvPr id="4849" name="Google Shape;4849;p7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1" name="Google Shape;4851;p76"/>
              <p:cNvGrpSpPr/>
              <p:nvPr/>
            </p:nvGrpSpPr>
            <p:grpSpPr>
              <a:xfrm>
                <a:off x="2874730" y="3745828"/>
                <a:ext cx="72126" cy="53788"/>
                <a:chOff x="2874730" y="3745828"/>
                <a:chExt cx="72126" cy="53788"/>
              </a:xfrm>
            </p:grpSpPr>
            <p:sp>
              <p:nvSpPr>
                <p:cNvPr id="4852" name="Google Shape;4852;p7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4" name="Google Shape;4854;p76"/>
              <p:cNvGrpSpPr/>
              <p:nvPr/>
            </p:nvGrpSpPr>
            <p:grpSpPr>
              <a:xfrm>
                <a:off x="2878589" y="4081481"/>
                <a:ext cx="64321" cy="64544"/>
                <a:chOff x="2878589" y="4081481"/>
                <a:chExt cx="64321" cy="64544"/>
              </a:xfrm>
            </p:grpSpPr>
            <p:sp>
              <p:nvSpPr>
                <p:cNvPr id="4855" name="Google Shape;4855;p7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76"/>
              <p:cNvGrpSpPr/>
              <p:nvPr/>
            </p:nvGrpSpPr>
            <p:grpSpPr>
              <a:xfrm>
                <a:off x="2525796" y="4089633"/>
                <a:ext cx="72126" cy="53788"/>
                <a:chOff x="2525796" y="4089633"/>
                <a:chExt cx="72126" cy="53788"/>
              </a:xfrm>
            </p:grpSpPr>
            <p:sp>
              <p:nvSpPr>
                <p:cNvPr id="4858" name="Google Shape;4858;p7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76"/>
              <p:cNvGrpSpPr/>
              <p:nvPr/>
            </p:nvGrpSpPr>
            <p:grpSpPr>
              <a:xfrm>
                <a:off x="2525225" y="3731058"/>
                <a:ext cx="64321" cy="64544"/>
                <a:chOff x="2525225" y="3731058"/>
                <a:chExt cx="64321" cy="64544"/>
              </a:xfrm>
            </p:grpSpPr>
            <p:sp>
              <p:nvSpPr>
                <p:cNvPr id="4861" name="Google Shape;4861;p7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866"/>
        <p:cNvGrpSpPr/>
        <p:nvPr/>
      </p:nvGrpSpPr>
      <p:grpSpPr>
        <a:xfrm>
          <a:off x="0" y="0"/>
          <a:ext cx="0" cy="0"/>
          <a:chOff x="0" y="0"/>
          <a:chExt cx="0" cy="0"/>
        </a:xfrm>
      </p:grpSpPr>
      <p:grpSp>
        <p:nvGrpSpPr>
          <p:cNvPr id="4867" name="Google Shape;4867;p77"/>
          <p:cNvGrpSpPr/>
          <p:nvPr/>
        </p:nvGrpSpPr>
        <p:grpSpPr>
          <a:xfrm>
            <a:off x="716991" y="971306"/>
            <a:ext cx="845921" cy="690752"/>
            <a:chOff x="732428" y="1198513"/>
            <a:chExt cx="845921" cy="690752"/>
          </a:xfrm>
        </p:grpSpPr>
        <p:grpSp>
          <p:nvGrpSpPr>
            <p:cNvPr id="4868" name="Google Shape;4868;p77"/>
            <p:cNvGrpSpPr/>
            <p:nvPr/>
          </p:nvGrpSpPr>
          <p:grpSpPr>
            <a:xfrm>
              <a:off x="823030" y="1198513"/>
              <a:ext cx="755319" cy="690752"/>
              <a:chOff x="823030" y="1198513"/>
              <a:chExt cx="755319" cy="690752"/>
            </a:xfrm>
          </p:grpSpPr>
          <p:sp>
            <p:nvSpPr>
              <p:cNvPr id="4869" name="Google Shape;4869;p7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1" name="Google Shape;4871;p77"/>
            <p:cNvGrpSpPr/>
            <p:nvPr/>
          </p:nvGrpSpPr>
          <p:grpSpPr>
            <a:xfrm>
              <a:off x="732428" y="1239937"/>
              <a:ext cx="739912" cy="607886"/>
              <a:chOff x="732428" y="1239937"/>
              <a:chExt cx="739912" cy="607886"/>
            </a:xfrm>
          </p:grpSpPr>
          <p:sp>
            <p:nvSpPr>
              <p:cNvPr id="4872" name="Google Shape;4872;p7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77"/>
            <p:cNvGrpSpPr/>
            <p:nvPr/>
          </p:nvGrpSpPr>
          <p:grpSpPr>
            <a:xfrm>
              <a:off x="732428" y="1277018"/>
              <a:ext cx="702832" cy="533758"/>
              <a:chOff x="732428" y="1277018"/>
              <a:chExt cx="702832" cy="533758"/>
            </a:xfrm>
          </p:grpSpPr>
          <p:sp>
            <p:nvSpPr>
              <p:cNvPr id="4875" name="Google Shape;4875;p7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77"/>
            <p:cNvGrpSpPr/>
            <p:nvPr/>
          </p:nvGrpSpPr>
          <p:grpSpPr>
            <a:xfrm>
              <a:off x="931170" y="1306653"/>
              <a:ext cx="647179" cy="474455"/>
              <a:chOff x="931170" y="1306653"/>
              <a:chExt cx="647179" cy="474455"/>
            </a:xfrm>
          </p:grpSpPr>
          <p:sp>
            <p:nvSpPr>
              <p:cNvPr id="4878" name="Google Shape;4878;p7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0" name="Google Shape;4880;p7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1" name="Google Shape;4881;p77"/>
          <p:cNvGrpSpPr/>
          <p:nvPr/>
        </p:nvGrpSpPr>
        <p:grpSpPr>
          <a:xfrm>
            <a:off x="3948600" y="971313"/>
            <a:ext cx="634656" cy="699982"/>
            <a:chOff x="5985650" y="2860025"/>
            <a:chExt cx="1396075" cy="1539775"/>
          </a:xfrm>
        </p:grpSpPr>
        <p:sp>
          <p:nvSpPr>
            <p:cNvPr id="4882" name="Google Shape;4882;p7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77"/>
          <p:cNvGrpSpPr/>
          <p:nvPr/>
        </p:nvGrpSpPr>
        <p:grpSpPr>
          <a:xfrm>
            <a:off x="4704250" y="971306"/>
            <a:ext cx="725845" cy="699975"/>
            <a:chOff x="4249973" y="1201875"/>
            <a:chExt cx="1958568" cy="1888762"/>
          </a:xfrm>
        </p:grpSpPr>
        <p:sp>
          <p:nvSpPr>
            <p:cNvPr id="4915" name="Google Shape;4915;p7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6" name="Google Shape;4916;p77"/>
            <p:cNvGrpSpPr/>
            <p:nvPr/>
          </p:nvGrpSpPr>
          <p:grpSpPr>
            <a:xfrm>
              <a:off x="5853086" y="1789142"/>
              <a:ext cx="355454" cy="1048099"/>
              <a:chOff x="5576108" y="2016725"/>
              <a:chExt cx="565200" cy="1666560"/>
            </a:xfrm>
          </p:grpSpPr>
          <p:sp>
            <p:nvSpPr>
              <p:cNvPr id="4917" name="Google Shape;4917;p7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18" name="Google Shape;4918;p7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77"/>
            <p:cNvGrpSpPr/>
            <p:nvPr/>
          </p:nvGrpSpPr>
          <p:grpSpPr>
            <a:xfrm>
              <a:off x="4869455" y="2691676"/>
              <a:ext cx="1013897" cy="398961"/>
              <a:chOff x="4012057" y="3451825"/>
              <a:chExt cx="1612175" cy="634379"/>
            </a:xfrm>
          </p:grpSpPr>
          <p:sp>
            <p:nvSpPr>
              <p:cNvPr id="4920" name="Google Shape;4920;p7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21" name="Google Shape;4921;p7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77"/>
            <p:cNvGrpSpPr/>
            <p:nvPr/>
          </p:nvGrpSpPr>
          <p:grpSpPr>
            <a:xfrm>
              <a:off x="4276937" y="2155961"/>
              <a:ext cx="651965" cy="891358"/>
              <a:chOff x="3069908" y="2599997"/>
              <a:chExt cx="1036675" cy="1417328"/>
            </a:xfrm>
          </p:grpSpPr>
          <p:sp>
            <p:nvSpPr>
              <p:cNvPr id="4923" name="Google Shape;4923;p7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24" name="Google Shape;4924;p7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5" name="Google Shape;4925;p77"/>
            <p:cNvGrpSpPr/>
            <p:nvPr/>
          </p:nvGrpSpPr>
          <p:grpSpPr>
            <a:xfrm>
              <a:off x="5054918" y="1201875"/>
              <a:ext cx="999548" cy="602711"/>
              <a:chOff x="4306958" y="1082925"/>
              <a:chExt cx="1589359" cy="958358"/>
            </a:xfrm>
          </p:grpSpPr>
          <p:sp>
            <p:nvSpPr>
              <p:cNvPr id="4926" name="Google Shape;4926;p7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27" name="Google Shape;4927;p7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77"/>
            <p:cNvGrpSpPr/>
            <p:nvPr/>
          </p:nvGrpSpPr>
          <p:grpSpPr>
            <a:xfrm>
              <a:off x="4249973" y="1303451"/>
              <a:ext cx="799317" cy="841334"/>
              <a:chOff x="3027033" y="1244439"/>
              <a:chExt cx="1270977" cy="1337786"/>
            </a:xfrm>
          </p:grpSpPr>
          <p:sp>
            <p:nvSpPr>
              <p:cNvPr id="4929" name="Google Shape;4929;p7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30" name="Google Shape;4930;p7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1" name="Google Shape;4931;p77"/>
          <p:cNvGrpSpPr/>
          <p:nvPr/>
        </p:nvGrpSpPr>
        <p:grpSpPr>
          <a:xfrm>
            <a:off x="4057114" y="1858087"/>
            <a:ext cx="750769" cy="683784"/>
            <a:chOff x="4204684" y="2104422"/>
            <a:chExt cx="699822" cy="637382"/>
          </a:xfrm>
        </p:grpSpPr>
        <p:grpSp>
          <p:nvGrpSpPr>
            <p:cNvPr id="4932" name="Google Shape;4932;p77"/>
            <p:cNvGrpSpPr/>
            <p:nvPr/>
          </p:nvGrpSpPr>
          <p:grpSpPr>
            <a:xfrm>
              <a:off x="4204684" y="2430067"/>
              <a:ext cx="342957" cy="311738"/>
              <a:chOff x="4204684" y="2430067"/>
              <a:chExt cx="342957" cy="311738"/>
            </a:xfrm>
          </p:grpSpPr>
          <p:sp>
            <p:nvSpPr>
              <p:cNvPr id="4933" name="Google Shape;4933;p7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5" name="Google Shape;4935;p77"/>
            <p:cNvGrpSpPr/>
            <p:nvPr/>
          </p:nvGrpSpPr>
          <p:grpSpPr>
            <a:xfrm>
              <a:off x="4561586" y="2430067"/>
              <a:ext cx="342920" cy="311738"/>
              <a:chOff x="4561586" y="2430067"/>
              <a:chExt cx="342920" cy="311738"/>
            </a:xfrm>
          </p:grpSpPr>
          <p:sp>
            <p:nvSpPr>
              <p:cNvPr id="4936" name="Google Shape;4936;p7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77"/>
            <p:cNvGrpSpPr/>
            <p:nvPr/>
          </p:nvGrpSpPr>
          <p:grpSpPr>
            <a:xfrm>
              <a:off x="4561586" y="2104422"/>
              <a:ext cx="342920" cy="311738"/>
              <a:chOff x="4561586" y="2104422"/>
              <a:chExt cx="342920" cy="311738"/>
            </a:xfrm>
          </p:grpSpPr>
          <p:sp>
            <p:nvSpPr>
              <p:cNvPr id="4939" name="Google Shape;4939;p7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77"/>
            <p:cNvGrpSpPr/>
            <p:nvPr/>
          </p:nvGrpSpPr>
          <p:grpSpPr>
            <a:xfrm>
              <a:off x="4204684" y="2104422"/>
              <a:ext cx="342957" cy="311664"/>
              <a:chOff x="4204684" y="2104422"/>
              <a:chExt cx="342957" cy="311664"/>
            </a:xfrm>
          </p:grpSpPr>
          <p:sp>
            <p:nvSpPr>
              <p:cNvPr id="4942" name="Google Shape;4942;p7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4" name="Google Shape;4944;p77"/>
          <p:cNvGrpSpPr/>
          <p:nvPr/>
        </p:nvGrpSpPr>
        <p:grpSpPr>
          <a:xfrm>
            <a:off x="5521547" y="971301"/>
            <a:ext cx="660591" cy="688867"/>
            <a:chOff x="5830645" y="1267368"/>
            <a:chExt cx="530340" cy="553040"/>
          </a:xfrm>
        </p:grpSpPr>
        <p:sp>
          <p:nvSpPr>
            <p:cNvPr id="4945" name="Google Shape;4945;p7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6" name="Google Shape;4946;p77"/>
            <p:cNvGrpSpPr/>
            <p:nvPr/>
          </p:nvGrpSpPr>
          <p:grpSpPr>
            <a:xfrm>
              <a:off x="5830645" y="1267368"/>
              <a:ext cx="259743" cy="269909"/>
              <a:chOff x="5830645" y="1267368"/>
              <a:chExt cx="259743" cy="269909"/>
            </a:xfrm>
          </p:grpSpPr>
          <p:sp>
            <p:nvSpPr>
              <p:cNvPr id="4947" name="Google Shape;4947;p7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9" name="Google Shape;4949;p77"/>
            <p:cNvGrpSpPr/>
            <p:nvPr/>
          </p:nvGrpSpPr>
          <p:grpSpPr>
            <a:xfrm>
              <a:off x="6101293" y="1267368"/>
              <a:ext cx="259692" cy="269909"/>
              <a:chOff x="6101293" y="1267368"/>
              <a:chExt cx="259692" cy="269909"/>
            </a:xfrm>
          </p:grpSpPr>
          <p:sp>
            <p:nvSpPr>
              <p:cNvPr id="4950" name="Google Shape;4950;p7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77"/>
            <p:cNvGrpSpPr/>
            <p:nvPr/>
          </p:nvGrpSpPr>
          <p:grpSpPr>
            <a:xfrm>
              <a:off x="5830645" y="1550500"/>
              <a:ext cx="259692" cy="269909"/>
              <a:chOff x="5830645" y="1550500"/>
              <a:chExt cx="259692" cy="269909"/>
            </a:xfrm>
          </p:grpSpPr>
          <p:sp>
            <p:nvSpPr>
              <p:cNvPr id="4953" name="Google Shape;4953;p7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77"/>
            <p:cNvGrpSpPr/>
            <p:nvPr/>
          </p:nvGrpSpPr>
          <p:grpSpPr>
            <a:xfrm>
              <a:off x="6101293" y="1550500"/>
              <a:ext cx="259692" cy="269909"/>
              <a:chOff x="6101293" y="1550500"/>
              <a:chExt cx="259692" cy="269909"/>
            </a:xfrm>
          </p:grpSpPr>
          <p:sp>
            <p:nvSpPr>
              <p:cNvPr id="4956" name="Google Shape;4956;p7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8" name="Google Shape;4958;p77"/>
          <p:cNvGrpSpPr/>
          <p:nvPr/>
        </p:nvGrpSpPr>
        <p:grpSpPr>
          <a:xfrm>
            <a:off x="723700" y="1861760"/>
            <a:ext cx="697154" cy="679574"/>
            <a:chOff x="2679875" y="2361475"/>
            <a:chExt cx="780425" cy="760575"/>
          </a:xfrm>
        </p:grpSpPr>
        <p:sp>
          <p:nvSpPr>
            <p:cNvPr id="4959" name="Google Shape;4959;p7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77"/>
          <p:cNvGrpSpPr/>
          <p:nvPr/>
        </p:nvGrpSpPr>
        <p:grpSpPr>
          <a:xfrm>
            <a:off x="3122859" y="971352"/>
            <a:ext cx="735829" cy="684547"/>
            <a:chOff x="3351965" y="1148808"/>
            <a:chExt cx="750770" cy="698375"/>
          </a:xfrm>
        </p:grpSpPr>
        <p:grpSp>
          <p:nvGrpSpPr>
            <p:cNvPr id="4966" name="Google Shape;4966;p77"/>
            <p:cNvGrpSpPr/>
            <p:nvPr/>
          </p:nvGrpSpPr>
          <p:grpSpPr>
            <a:xfrm>
              <a:off x="3586796" y="1148808"/>
              <a:ext cx="294857" cy="286830"/>
              <a:chOff x="3750225" y="1774000"/>
              <a:chExt cx="149575" cy="145525"/>
            </a:xfrm>
          </p:grpSpPr>
          <p:sp>
            <p:nvSpPr>
              <p:cNvPr id="4967" name="Google Shape;4967;p7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77"/>
            <p:cNvGrpSpPr/>
            <p:nvPr/>
          </p:nvGrpSpPr>
          <p:grpSpPr>
            <a:xfrm>
              <a:off x="3779245" y="1375768"/>
              <a:ext cx="323490" cy="286978"/>
              <a:chOff x="3847850" y="1889150"/>
              <a:chExt cx="164100" cy="145600"/>
            </a:xfrm>
          </p:grpSpPr>
          <p:sp>
            <p:nvSpPr>
              <p:cNvPr id="4970" name="Google Shape;4970;p7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77"/>
            <p:cNvGrpSpPr/>
            <p:nvPr/>
          </p:nvGrpSpPr>
          <p:grpSpPr>
            <a:xfrm>
              <a:off x="3351965" y="1330435"/>
              <a:ext cx="295449" cy="285401"/>
              <a:chOff x="3631100" y="1866150"/>
              <a:chExt cx="149875" cy="144800"/>
            </a:xfrm>
          </p:grpSpPr>
          <p:sp>
            <p:nvSpPr>
              <p:cNvPr id="4973" name="Google Shape;4973;p7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77"/>
            <p:cNvGrpSpPr/>
            <p:nvPr/>
          </p:nvGrpSpPr>
          <p:grpSpPr>
            <a:xfrm>
              <a:off x="3548208" y="1560352"/>
              <a:ext cx="294808" cy="286830"/>
              <a:chOff x="3730650" y="1982800"/>
              <a:chExt cx="149550" cy="145525"/>
            </a:xfrm>
          </p:grpSpPr>
          <p:sp>
            <p:nvSpPr>
              <p:cNvPr id="4976" name="Google Shape;4976;p7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8" name="Google Shape;4978;p77"/>
          <p:cNvGrpSpPr/>
          <p:nvPr/>
        </p:nvGrpSpPr>
        <p:grpSpPr>
          <a:xfrm>
            <a:off x="7624512" y="971306"/>
            <a:ext cx="804565" cy="677795"/>
            <a:chOff x="7636443" y="1204988"/>
            <a:chExt cx="804565" cy="677795"/>
          </a:xfrm>
        </p:grpSpPr>
        <p:grpSp>
          <p:nvGrpSpPr>
            <p:cNvPr id="4979" name="Google Shape;4979;p77"/>
            <p:cNvGrpSpPr/>
            <p:nvPr/>
          </p:nvGrpSpPr>
          <p:grpSpPr>
            <a:xfrm>
              <a:off x="7636443" y="1509705"/>
              <a:ext cx="804565" cy="373078"/>
              <a:chOff x="7636443" y="1509705"/>
              <a:chExt cx="804565" cy="373078"/>
            </a:xfrm>
          </p:grpSpPr>
          <p:sp>
            <p:nvSpPr>
              <p:cNvPr id="4980" name="Google Shape;4980;p7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77"/>
            <p:cNvGrpSpPr/>
            <p:nvPr/>
          </p:nvGrpSpPr>
          <p:grpSpPr>
            <a:xfrm>
              <a:off x="7636443" y="1408133"/>
              <a:ext cx="804565" cy="373078"/>
              <a:chOff x="7636443" y="1408133"/>
              <a:chExt cx="804565" cy="373078"/>
            </a:xfrm>
          </p:grpSpPr>
          <p:sp>
            <p:nvSpPr>
              <p:cNvPr id="4983" name="Google Shape;4983;p7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77"/>
            <p:cNvGrpSpPr/>
            <p:nvPr/>
          </p:nvGrpSpPr>
          <p:grpSpPr>
            <a:xfrm>
              <a:off x="7636443" y="1306560"/>
              <a:ext cx="804565" cy="373078"/>
              <a:chOff x="7636443" y="1306560"/>
              <a:chExt cx="804565" cy="373078"/>
            </a:xfrm>
          </p:grpSpPr>
          <p:sp>
            <p:nvSpPr>
              <p:cNvPr id="4986" name="Google Shape;4986;p7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77"/>
            <p:cNvGrpSpPr/>
            <p:nvPr/>
          </p:nvGrpSpPr>
          <p:grpSpPr>
            <a:xfrm>
              <a:off x="7636443" y="1204988"/>
              <a:ext cx="804565" cy="373078"/>
              <a:chOff x="7636443" y="1204988"/>
              <a:chExt cx="804565" cy="373078"/>
            </a:xfrm>
          </p:grpSpPr>
          <p:sp>
            <p:nvSpPr>
              <p:cNvPr id="4989" name="Google Shape;4989;p7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1" name="Google Shape;4991;p77"/>
          <p:cNvGrpSpPr/>
          <p:nvPr/>
        </p:nvGrpSpPr>
        <p:grpSpPr>
          <a:xfrm>
            <a:off x="4963358" y="1878721"/>
            <a:ext cx="661339" cy="661188"/>
            <a:chOff x="3990000" y="975400"/>
            <a:chExt cx="3934200" cy="3933300"/>
          </a:xfrm>
        </p:grpSpPr>
        <p:sp>
          <p:nvSpPr>
            <p:cNvPr id="4992" name="Google Shape;4992;p7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77"/>
          <p:cNvGrpSpPr/>
          <p:nvPr/>
        </p:nvGrpSpPr>
        <p:grpSpPr>
          <a:xfrm>
            <a:off x="6607006" y="1857359"/>
            <a:ext cx="868881" cy="684241"/>
            <a:chOff x="6598259" y="2078634"/>
            <a:chExt cx="868881" cy="684241"/>
          </a:xfrm>
        </p:grpSpPr>
        <p:sp>
          <p:nvSpPr>
            <p:cNvPr id="4997" name="Google Shape;4997;p7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3" name="Google Shape;5003;p77"/>
            <p:cNvGrpSpPr/>
            <p:nvPr/>
          </p:nvGrpSpPr>
          <p:grpSpPr>
            <a:xfrm>
              <a:off x="6808175" y="2078634"/>
              <a:ext cx="452229" cy="684241"/>
              <a:chOff x="6808175" y="2078634"/>
              <a:chExt cx="452229" cy="684241"/>
            </a:xfrm>
          </p:grpSpPr>
          <p:sp>
            <p:nvSpPr>
              <p:cNvPr id="5004" name="Google Shape;5004;p7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0" name="Google Shape;5010;p77"/>
              <p:cNvGrpSpPr/>
              <p:nvPr/>
            </p:nvGrpSpPr>
            <p:grpSpPr>
              <a:xfrm>
                <a:off x="6821586" y="2078634"/>
                <a:ext cx="426871" cy="684241"/>
                <a:chOff x="6821586" y="2078634"/>
                <a:chExt cx="426871" cy="684241"/>
              </a:xfrm>
            </p:grpSpPr>
            <p:grpSp>
              <p:nvGrpSpPr>
                <p:cNvPr id="5011" name="Google Shape;5011;p77"/>
                <p:cNvGrpSpPr/>
                <p:nvPr/>
              </p:nvGrpSpPr>
              <p:grpSpPr>
                <a:xfrm>
                  <a:off x="6821586" y="2078634"/>
                  <a:ext cx="426871" cy="684241"/>
                  <a:chOff x="6821586" y="2078634"/>
                  <a:chExt cx="426871" cy="684241"/>
                </a:xfrm>
              </p:grpSpPr>
              <p:sp>
                <p:nvSpPr>
                  <p:cNvPr id="5012" name="Google Shape;5012;p7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1" name="Google Shape;5031;p7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037" name="Google Shape;5037;p77"/>
          <p:cNvGrpSpPr/>
          <p:nvPr/>
        </p:nvGrpSpPr>
        <p:grpSpPr>
          <a:xfrm>
            <a:off x="5780173" y="1862968"/>
            <a:ext cx="671358" cy="671358"/>
            <a:chOff x="6535625" y="760425"/>
            <a:chExt cx="1665900" cy="1665900"/>
          </a:xfrm>
        </p:grpSpPr>
        <p:sp>
          <p:nvSpPr>
            <p:cNvPr id="5038" name="Google Shape;5038;p7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77"/>
          <p:cNvGrpSpPr/>
          <p:nvPr/>
        </p:nvGrpSpPr>
        <p:grpSpPr>
          <a:xfrm>
            <a:off x="716989" y="3531368"/>
            <a:ext cx="1340789" cy="640830"/>
            <a:chOff x="238125" y="1151100"/>
            <a:chExt cx="7139450" cy="3412300"/>
          </a:xfrm>
        </p:grpSpPr>
        <p:sp>
          <p:nvSpPr>
            <p:cNvPr id="5043" name="Google Shape;5043;p7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7"/>
          <p:cNvGrpSpPr/>
          <p:nvPr/>
        </p:nvGrpSpPr>
        <p:grpSpPr>
          <a:xfrm>
            <a:off x="5584212" y="2734649"/>
            <a:ext cx="985357" cy="585764"/>
            <a:chOff x="5145061" y="2881789"/>
            <a:chExt cx="1107641" cy="658458"/>
          </a:xfrm>
        </p:grpSpPr>
        <p:grpSp>
          <p:nvGrpSpPr>
            <p:cNvPr id="5056" name="Google Shape;5056;p77"/>
            <p:cNvGrpSpPr/>
            <p:nvPr/>
          </p:nvGrpSpPr>
          <p:grpSpPr>
            <a:xfrm>
              <a:off x="5722989" y="3244587"/>
              <a:ext cx="529713" cy="295659"/>
              <a:chOff x="5722989" y="3244587"/>
              <a:chExt cx="529713" cy="295659"/>
            </a:xfrm>
          </p:grpSpPr>
          <p:sp>
            <p:nvSpPr>
              <p:cNvPr id="5057" name="Google Shape;5057;p7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58" name="Google Shape;5058;p7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059" name="Google Shape;5059;p77"/>
            <p:cNvGrpSpPr/>
            <p:nvPr/>
          </p:nvGrpSpPr>
          <p:grpSpPr>
            <a:xfrm>
              <a:off x="5145061" y="3244587"/>
              <a:ext cx="536807" cy="295659"/>
              <a:chOff x="5145061" y="3244587"/>
              <a:chExt cx="536807" cy="295659"/>
            </a:xfrm>
          </p:grpSpPr>
          <p:sp>
            <p:nvSpPr>
              <p:cNvPr id="5060" name="Google Shape;5060;p7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61" name="Google Shape;5061;p7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062" name="Google Shape;5062;p77"/>
            <p:cNvGrpSpPr/>
            <p:nvPr/>
          </p:nvGrpSpPr>
          <p:grpSpPr>
            <a:xfrm>
              <a:off x="5341327" y="2898245"/>
              <a:ext cx="532309" cy="614891"/>
              <a:chOff x="5341327" y="2898245"/>
              <a:chExt cx="532309" cy="614891"/>
            </a:xfrm>
          </p:grpSpPr>
          <p:sp>
            <p:nvSpPr>
              <p:cNvPr id="5063" name="Google Shape;5063;p7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64" name="Google Shape;5064;p7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065" name="Google Shape;5065;p77"/>
            <p:cNvGrpSpPr/>
            <p:nvPr/>
          </p:nvGrpSpPr>
          <p:grpSpPr>
            <a:xfrm>
              <a:off x="5532290" y="2881789"/>
              <a:ext cx="620516" cy="305456"/>
              <a:chOff x="5532290" y="2881789"/>
              <a:chExt cx="620516" cy="305456"/>
            </a:xfrm>
          </p:grpSpPr>
          <p:sp>
            <p:nvSpPr>
              <p:cNvPr id="5066" name="Google Shape;5066;p7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67" name="Google Shape;5067;p7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068" name="Google Shape;5068;p77"/>
          <p:cNvGrpSpPr/>
          <p:nvPr/>
        </p:nvGrpSpPr>
        <p:grpSpPr>
          <a:xfrm>
            <a:off x="8163135" y="3526707"/>
            <a:ext cx="269068" cy="645491"/>
            <a:chOff x="7026852" y="3311869"/>
            <a:chExt cx="434331" cy="1041954"/>
          </a:xfrm>
        </p:grpSpPr>
        <p:sp>
          <p:nvSpPr>
            <p:cNvPr id="5069" name="Google Shape;5069;p7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77"/>
          <p:cNvGrpSpPr/>
          <p:nvPr/>
        </p:nvGrpSpPr>
        <p:grpSpPr>
          <a:xfrm>
            <a:off x="6179716" y="3565945"/>
            <a:ext cx="293882" cy="293836"/>
            <a:chOff x="4873519" y="3311869"/>
            <a:chExt cx="499374" cy="499296"/>
          </a:xfrm>
        </p:grpSpPr>
        <p:sp>
          <p:nvSpPr>
            <p:cNvPr id="5073" name="Google Shape;5073;p7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77"/>
          <p:cNvGrpSpPr/>
          <p:nvPr/>
        </p:nvGrpSpPr>
        <p:grpSpPr>
          <a:xfrm>
            <a:off x="6179716" y="3878316"/>
            <a:ext cx="293882" cy="293882"/>
            <a:chOff x="4873519" y="3875839"/>
            <a:chExt cx="499374" cy="499374"/>
          </a:xfrm>
        </p:grpSpPr>
        <p:sp>
          <p:nvSpPr>
            <p:cNvPr id="5076" name="Google Shape;5076;p7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77"/>
          <p:cNvGrpSpPr/>
          <p:nvPr/>
        </p:nvGrpSpPr>
        <p:grpSpPr>
          <a:xfrm>
            <a:off x="2410244" y="1850269"/>
            <a:ext cx="698104" cy="698208"/>
            <a:chOff x="2565073" y="2075876"/>
            <a:chExt cx="672482" cy="672518"/>
          </a:xfrm>
        </p:grpSpPr>
        <p:sp>
          <p:nvSpPr>
            <p:cNvPr id="5079" name="Google Shape;5079;p7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77"/>
          <p:cNvGrpSpPr/>
          <p:nvPr/>
        </p:nvGrpSpPr>
        <p:grpSpPr>
          <a:xfrm>
            <a:off x="5633655" y="3534869"/>
            <a:ext cx="438354" cy="637329"/>
            <a:chOff x="1697726" y="3244179"/>
            <a:chExt cx="788124" cy="1146069"/>
          </a:xfrm>
        </p:grpSpPr>
        <p:sp>
          <p:nvSpPr>
            <p:cNvPr id="5086" name="Google Shape;5086;p7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8" name="Google Shape;5088;p77"/>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9" name="Google Shape;5089;p77"/>
          <p:cNvGrpSpPr/>
          <p:nvPr/>
        </p:nvGrpSpPr>
        <p:grpSpPr>
          <a:xfrm>
            <a:off x="7634869" y="1863232"/>
            <a:ext cx="799565" cy="670282"/>
            <a:chOff x="7617850" y="2063282"/>
            <a:chExt cx="799565" cy="670282"/>
          </a:xfrm>
        </p:grpSpPr>
        <p:cxnSp>
          <p:nvCxnSpPr>
            <p:cNvPr id="5090" name="Google Shape;5090;p7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91" name="Google Shape;5091;p7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92" name="Google Shape;5092;p7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93" name="Google Shape;5093;p7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94" name="Google Shape;5094;p7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095" name="Google Shape;5095;p7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096" name="Google Shape;5096;p77"/>
            <p:cNvGrpSpPr/>
            <p:nvPr/>
          </p:nvGrpSpPr>
          <p:grpSpPr>
            <a:xfrm>
              <a:off x="7734309" y="2063282"/>
              <a:ext cx="570957" cy="620095"/>
              <a:chOff x="7734309" y="2063282"/>
              <a:chExt cx="570957" cy="620095"/>
            </a:xfrm>
          </p:grpSpPr>
          <p:grpSp>
            <p:nvGrpSpPr>
              <p:cNvPr id="5097" name="Google Shape;5097;p77"/>
              <p:cNvGrpSpPr/>
              <p:nvPr/>
            </p:nvGrpSpPr>
            <p:grpSpPr>
              <a:xfrm>
                <a:off x="8031573" y="2063282"/>
                <a:ext cx="273693" cy="620095"/>
                <a:chOff x="8031573" y="2063282"/>
                <a:chExt cx="273693" cy="620095"/>
              </a:xfrm>
            </p:grpSpPr>
            <p:sp>
              <p:nvSpPr>
                <p:cNvPr id="5098" name="Google Shape;5098;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77"/>
              <p:cNvGrpSpPr/>
              <p:nvPr/>
            </p:nvGrpSpPr>
            <p:grpSpPr>
              <a:xfrm flipH="1">
                <a:off x="7734309" y="2063282"/>
                <a:ext cx="273693" cy="620095"/>
                <a:chOff x="8031573" y="2063282"/>
                <a:chExt cx="273693" cy="620095"/>
              </a:xfrm>
            </p:grpSpPr>
            <p:sp>
              <p:nvSpPr>
                <p:cNvPr id="5103" name="Google Shape;5103;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107" name="Google Shape;5107;p77"/>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7"/>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9" name="Google Shape;5109;p77"/>
          <p:cNvGrpSpPr/>
          <p:nvPr/>
        </p:nvGrpSpPr>
        <p:grpSpPr>
          <a:xfrm>
            <a:off x="7821475" y="2716715"/>
            <a:ext cx="602567" cy="601884"/>
            <a:chOff x="1186975" y="238125"/>
            <a:chExt cx="5244275" cy="5238325"/>
          </a:xfrm>
        </p:grpSpPr>
        <p:sp>
          <p:nvSpPr>
            <p:cNvPr id="5110" name="Google Shape;5110;p7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77"/>
          <p:cNvGrpSpPr/>
          <p:nvPr/>
        </p:nvGrpSpPr>
        <p:grpSpPr>
          <a:xfrm>
            <a:off x="3264213" y="1856199"/>
            <a:ext cx="651848" cy="687338"/>
            <a:chOff x="3400515" y="2056248"/>
            <a:chExt cx="698134" cy="735987"/>
          </a:xfrm>
        </p:grpSpPr>
        <p:grpSp>
          <p:nvGrpSpPr>
            <p:cNvPr id="5115" name="Google Shape;5115;p77"/>
            <p:cNvGrpSpPr/>
            <p:nvPr/>
          </p:nvGrpSpPr>
          <p:grpSpPr>
            <a:xfrm>
              <a:off x="3400515" y="2283913"/>
              <a:ext cx="312919" cy="219900"/>
              <a:chOff x="3400515" y="2283913"/>
              <a:chExt cx="312919" cy="219900"/>
            </a:xfrm>
          </p:grpSpPr>
          <p:sp>
            <p:nvSpPr>
              <p:cNvPr id="5116" name="Google Shape;5116;p7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17" name="Google Shape;5117;p7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118" name="Google Shape;5118;p77"/>
            <p:cNvGrpSpPr/>
            <p:nvPr/>
          </p:nvGrpSpPr>
          <p:grpSpPr>
            <a:xfrm>
              <a:off x="3547823" y="2461089"/>
              <a:ext cx="219900" cy="331146"/>
              <a:chOff x="3547823" y="2461089"/>
              <a:chExt cx="219900" cy="331146"/>
            </a:xfrm>
          </p:grpSpPr>
          <p:sp>
            <p:nvSpPr>
              <p:cNvPr id="5119" name="Google Shape;5119;p7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20" name="Google Shape;5120;p7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121" name="Google Shape;5121;p77"/>
            <p:cNvGrpSpPr/>
            <p:nvPr/>
          </p:nvGrpSpPr>
          <p:grpSpPr>
            <a:xfrm>
              <a:off x="3734138" y="2461089"/>
              <a:ext cx="219900" cy="331146"/>
              <a:chOff x="3734138" y="2461089"/>
              <a:chExt cx="219900" cy="331146"/>
            </a:xfrm>
          </p:grpSpPr>
          <p:sp>
            <p:nvSpPr>
              <p:cNvPr id="5122" name="Google Shape;5122;p7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23" name="Google Shape;5123;p7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124" name="Google Shape;5124;p77"/>
            <p:cNvGrpSpPr/>
            <p:nvPr/>
          </p:nvGrpSpPr>
          <p:grpSpPr>
            <a:xfrm>
              <a:off x="3787560" y="2281742"/>
              <a:ext cx="311089" cy="219900"/>
              <a:chOff x="3787560" y="2281742"/>
              <a:chExt cx="311089" cy="219900"/>
            </a:xfrm>
          </p:grpSpPr>
          <p:sp>
            <p:nvSpPr>
              <p:cNvPr id="5125" name="Google Shape;5125;p7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26" name="Google Shape;5126;p7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127" name="Google Shape;5127;p77"/>
            <p:cNvGrpSpPr/>
            <p:nvPr/>
          </p:nvGrpSpPr>
          <p:grpSpPr>
            <a:xfrm>
              <a:off x="3637290" y="2056248"/>
              <a:ext cx="219900" cy="330736"/>
              <a:chOff x="3637290" y="2056248"/>
              <a:chExt cx="219900" cy="330736"/>
            </a:xfrm>
          </p:grpSpPr>
          <p:sp>
            <p:nvSpPr>
              <p:cNvPr id="5128" name="Google Shape;5128;p7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129" name="Google Shape;5129;p7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130" name="Google Shape;5130;p77"/>
          <p:cNvGrpSpPr/>
          <p:nvPr/>
        </p:nvGrpSpPr>
        <p:grpSpPr>
          <a:xfrm>
            <a:off x="2555919" y="2726205"/>
            <a:ext cx="1268144" cy="592394"/>
            <a:chOff x="238125" y="1188750"/>
            <a:chExt cx="7140450" cy="3335550"/>
          </a:xfrm>
        </p:grpSpPr>
        <p:sp>
          <p:nvSpPr>
            <p:cNvPr id="5131" name="Google Shape;5131;p7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7"/>
          <p:cNvGrpSpPr/>
          <p:nvPr/>
        </p:nvGrpSpPr>
        <p:grpSpPr>
          <a:xfrm>
            <a:off x="6663819" y="2728360"/>
            <a:ext cx="1053944" cy="590147"/>
            <a:chOff x="238125" y="1335475"/>
            <a:chExt cx="5418735" cy="3034175"/>
          </a:xfrm>
        </p:grpSpPr>
        <p:sp>
          <p:nvSpPr>
            <p:cNvPr id="5137" name="Google Shape;5137;p7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77"/>
          <p:cNvGrpSpPr/>
          <p:nvPr/>
        </p:nvGrpSpPr>
        <p:grpSpPr>
          <a:xfrm>
            <a:off x="4094628" y="3533259"/>
            <a:ext cx="1268207" cy="638939"/>
            <a:chOff x="3967651" y="3645904"/>
            <a:chExt cx="1479304" cy="745292"/>
          </a:xfrm>
        </p:grpSpPr>
        <p:grpSp>
          <p:nvGrpSpPr>
            <p:cNvPr id="5141" name="Google Shape;5141;p77"/>
            <p:cNvGrpSpPr/>
            <p:nvPr/>
          </p:nvGrpSpPr>
          <p:grpSpPr>
            <a:xfrm>
              <a:off x="3967651" y="4009026"/>
              <a:ext cx="1479304" cy="382170"/>
              <a:chOff x="3967651" y="4009026"/>
              <a:chExt cx="1479304" cy="382170"/>
            </a:xfrm>
          </p:grpSpPr>
          <p:grpSp>
            <p:nvGrpSpPr>
              <p:cNvPr id="5142" name="Google Shape;5142;p77"/>
              <p:cNvGrpSpPr/>
              <p:nvPr/>
            </p:nvGrpSpPr>
            <p:grpSpPr>
              <a:xfrm>
                <a:off x="4892216" y="4195630"/>
                <a:ext cx="554739" cy="195566"/>
                <a:chOff x="3604375" y="4892160"/>
                <a:chExt cx="1651500" cy="582215"/>
              </a:xfrm>
            </p:grpSpPr>
            <p:sp>
              <p:nvSpPr>
                <p:cNvPr id="5143" name="Google Shape;5143;p7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77"/>
              <p:cNvGrpSpPr/>
              <p:nvPr/>
            </p:nvGrpSpPr>
            <p:grpSpPr>
              <a:xfrm>
                <a:off x="3967651" y="4146303"/>
                <a:ext cx="579402" cy="244893"/>
                <a:chOff x="851875" y="4745310"/>
                <a:chExt cx="1724925" cy="729065"/>
              </a:xfrm>
            </p:grpSpPr>
            <p:sp>
              <p:nvSpPr>
                <p:cNvPr id="5146" name="Google Shape;5146;p7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77"/>
              <p:cNvGrpSpPr/>
              <p:nvPr/>
            </p:nvGrpSpPr>
            <p:grpSpPr>
              <a:xfrm>
                <a:off x="4460753" y="4009026"/>
                <a:ext cx="493110" cy="382170"/>
                <a:chOff x="2319875" y="4336625"/>
                <a:chExt cx="1468025" cy="1137750"/>
              </a:xfrm>
            </p:grpSpPr>
            <p:sp>
              <p:nvSpPr>
                <p:cNvPr id="5149" name="Google Shape;5149;p7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1" name="Google Shape;5151;p77"/>
            <p:cNvGrpSpPr/>
            <p:nvPr/>
          </p:nvGrpSpPr>
          <p:grpSpPr>
            <a:xfrm>
              <a:off x="4479443" y="3645904"/>
              <a:ext cx="455965" cy="388789"/>
              <a:chOff x="2957425" y="238100"/>
              <a:chExt cx="1910200" cy="1628775"/>
            </a:xfrm>
          </p:grpSpPr>
          <p:sp>
            <p:nvSpPr>
              <p:cNvPr id="5152" name="Google Shape;5152;p7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2" name="Google Shape;5162;p77"/>
          <p:cNvGrpSpPr/>
          <p:nvPr/>
        </p:nvGrpSpPr>
        <p:grpSpPr>
          <a:xfrm>
            <a:off x="2480742" y="3534460"/>
            <a:ext cx="1243128" cy="637739"/>
            <a:chOff x="2496310" y="3693351"/>
            <a:chExt cx="1342906" cy="688926"/>
          </a:xfrm>
        </p:grpSpPr>
        <p:grpSp>
          <p:nvGrpSpPr>
            <p:cNvPr id="5163" name="Google Shape;5163;p77"/>
            <p:cNvGrpSpPr/>
            <p:nvPr/>
          </p:nvGrpSpPr>
          <p:grpSpPr>
            <a:xfrm>
              <a:off x="2496310" y="3693351"/>
              <a:ext cx="1342906" cy="688875"/>
              <a:chOff x="2496310" y="3693351"/>
              <a:chExt cx="1342906" cy="688875"/>
            </a:xfrm>
          </p:grpSpPr>
          <p:sp>
            <p:nvSpPr>
              <p:cNvPr id="5164" name="Google Shape;5164;p7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70" name="Google Shape;5170;p77"/>
              <p:cNvCxnSpPr>
                <a:stCxn id="516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171" name="Google Shape;5171;p77"/>
              <p:cNvCxnSpPr>
                <a:stCxn id="516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172" name="Google Shape;5172;p77"/>
              <p:cNvCxnSpPr>
                <a:stCxn id="516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173" name="Google Shape;5173;p77"/>
              <p:cNvCxnSpPr>
                <a:stCxn id="516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174" name="Google Shape;5174;p77"/>
              <p:cNvCxnSpPr>
                <a:stCxn id="516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175" name="Google Shape;5175;p77"/>
            <p:cNvGrpSpPr/>
            <p:nvPr/>
          </p:nvGrpSpPr>
          <p:grpSpPr>
            <a:xfrm>
              <a:off x="2675275" y="3930557"/>
              <a:ext cx="1003306" cy="451719"/>
              <a:chOff x="2675275" y="4174282"/>
              <a:chExt cx="1003306" cy="451719"/>
            </a:xfrm>
          </p:grpSpPr>
          <p:sp>
            <p:nvSpPr>
              <p:cNvPr id="5176" name="Google Shape;5176;p7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9" name="Google Shape;5179;p77"/>
          <p:cNvGrpSpPr/>
          <p:nvPr/>
        </p:nvGrpSpPr>
        <p:grpSpPr>
          <a:xfrm>
            <a:off x="1654412" y="971306"/>
            <a:ext cx="574511" cy="874709"/>
            <a:chOff x="1715404" y="1112080"/>
            <a:chExt cx="642270" cy="977984"/>
          </a:xfrm>
        </p:grpSpPr>
        <p:grpSp>
          <p:nvGrpSpPr>
            <p:cNvPr id="5180" name="Google Shape;5180;p77"/>
            <p:cNvGrpSpPr/>
            <p:nvPr/>
          </p:nvGrpSpPr>
          <p:grpSpPr>
            <a:xfrm>
              <a:off x="1715404" y="1112080"/>
              <a:ext cx="642270" cy="977984"/>
              <a:chOff x="1715404" y="1112080"/>
              <a:chExt cx="642270" cy="977984"/>
            </a:xfrm>
          </p:grpSpPr>
          <p:sp>
            <p:nvSpPr>
              <p:cNvPr id="5181" name="Google Shape;5181;p7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77"/>
            <p:cNvGrpSpPr/>
            <p:nvPr/>
          </p:nvGrpSpPr>
          <p:grpSpPr>
            <a:xfrm>
              <a:off x="1768927" y="1165603"/>
              <a:ext cx="535225" cy="851367"/>
              <a:chOff x="1768927" y="1165603"/>
              <a:chExt cx="535225" cy="851367"/>
            </a:xfrm>
          </p:grpSpPr>
          <p:sp>
            <p:nvSpPr>
              <p:cNvPr id="5184" name="Google Shape;5184;p7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77"/>
            <p:cNvGrpSpPr/>
            <p:nvPr/>
          </p:nvGrpSpPr>
          <p:grpSpPr>
            <a:xfrm>
              <a:off x="1822449" y="1219125"/>
              <a:ext cx="428180" cy="718859"/>
              <a:chOff x="1822449" y="1219125"/>
              <a:chExt cx="428180" cy="718859"/>
            </a:xfrm>
          </p:grpSpPr>
          <p:sp>
            <p:nvSpPr>
              <p:cNvPr id="5187" name="Google Shape;5187;p7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77"/>
            <p:cNvGrpSpPr/>
            <p:nvPr/>
          </p:nvGrpSpPr>
          <p:grpSpPr>
            <a:xfrm>
              <a:off x="1875972" y="1272648"/>
              <a:ext cx="321135" cy="586939"/>
              <a:chOff x="1875972" y="1272648"/>
              <a:chExt cx="321135" cy="586939"/>
            </a:xfrm>
          </p:grpSpPr>
          <p:sp>
            <p:nvSpPr>
              <p:cNvPr id="5190" name="Google Shape;5190;p7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2" name="Google Shape;5192;p77"/>
          <p:cNvGrpSpPr/>
          <p:nvPr/>
        </p:nvGrpSpPr>
        <p:grpSpPr>
          <a:xfrm>
            <a:off x="7761573" y="3528028"/>
            <a:ext cx="293855" cy="644170"/>
            <a:chOff x="241025" y="3151575"/>
            <a:chExt cx="293855" cy="644170"/>
          </a:xfrm>
        </p:grpSpPr>
        <p:sp>
          <p:nvSpPr>
            <p:cNvPr id="5193" name="Google Shape;5193;p7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77"/>
          <p:cNvGrpSpPr/>
          <p:nvPr/>
        </p:nvGrpSpPr>
        <p:grpSpPr>
          <a:xfrm>
            <a:off x="709557" y="2728028"/>
            <a:ext cx="1779649" cy="591620"/>
            <a:chOff x="246070" y="1983375"/>
            <a:chExt cx="1855347" cy="616849"/>
          </a:xfrm>
        </p:grpSpPr>
        <p:sp>
          <p:nvSpPr>
            <p:cNvPr id="5196" name="Google Shape;5196;p7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77"/>
          <p:cNvGrpSpPr/>
          <p:nvPr/>
        </p:nvGrpSpPr>
        <p:grpSpPr>
          <a:xfrm>
            <a:off x="2320424" y="971306"/>
            <a:ext cx="711055" cy="745993"/>
            <a:chOff x="2496269" y="1171698"/>
            <a:chExt cx="761953" cy="799392"/>
          </a:xfrm>
        </p:grpSpPr>
        <p:grpSp>
          <p:nvGrpSpPr>
            <p:cNvPr id="5206" name="Google Shape;5206;p77"/>
            <p:cNvGrpSpPr/>
            <p:nvPr/>
          </p:nvGrpSpPr>
          <p:grpSpPr>
            <a:xfrm>
              <a:off x="2496269" y="1171698"/>
              <a:ext cx="761953" cy="723022"/>
              <a:chOff x="2496269" y="1171698"/>
              <a:chExt cx="761953" cy="723022"/>
            </a:xfrm>
          </p:grpSpPr>
          <p:sp>
            <p:nvSpPr>
              <p:cNvPr id="5207" name="Google Shape;5207;p7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9" name="Google Shape;5209;p77"/>
              <p:cNvGrpSpPr/>
              <p:nvPr/>
            </p:nvGrpSpPr>
            <p:grpSpPr>
              <a:xfrm>
                <a:off x="2496269" y="1171698"/>
                <a:ext cx="761953" cy="723022"/>
                <a:chOff x="2496269" y="1120652"/>
                <a:chExt cx="761953" cy="723022"/>
              </a:xfrm>
            </p:grpSpPr>
            <p:grpSp>
              <p:nvGrpSpPr>
                <p:cNvPr id="5210" name="Google Shape;5210;p77"/>
                <p:cNvGrpSpPr/>
                <p:nvPr/>
              </p:nvGrpSpPr>
              <p:grpSpPr>
                <a:xfrm>
                  <a:off x="2496269" y="1120652"/>
                  <a:ext cx="761953" cy="723022"/>
                  <a:chOff x="2496269" y="1120652"/>
                  <a:chExt cx="761953" cy="723022"/>
                </a:xfrm>
              </p:grpSpPr>
              <p:grpSp>
                <p:nvGrpSpPr>
                  <p:cNvPr id="5211" name="Google Shape;5211;p77"/>
                  <p:cNvGrpSpPr/>
                  <p:nvPr/>
                </p:nvGrpSpPr>
                <p:grpSpPr>
                  <a:xfrm>
                    <a:off x="2496269" y="1304589"/>
                    <a:ext cx="407089" cy="305057"/>
                    <a:chOff x="2496269" y="1304589"/>
                    <a:chExt cx="407089" cy="305057"/>
                  </a:xfrm>
                </p:grpSpPr>
                <p:sp>
                  <p:nvSpPr>
                    <p:cNvPr id="5212" name="Google Shape;5212;p7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77"/>
                  <p:cNvGrpSpPr/>
                  <p:nvPr/>
                </p:nvGrpSpPr>
                <p:grpSpPr>
                  <a:xfrm>
                    <a:off x="2586468" y="1493376"/>
                    <a:ext cx="358850" cy="349656"/>
                    <a:chOff x="2586468" y="1493376"/>
                    <a:chExt cx="358850" cy="349656"/>
                  </a:xfrm>
                </p:grpSpPr>
                <p:sp>
                  <p:nvSpPr>
                    <p:cNvPr id="5215" name="Google Shape;5215;p7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77"/>
                  <p:cNvGrpSpPr/>
                  <p:nvPr/>
                </p:nvGrpSpPr>
                <p:grpSpPr>
                  <a:xfrm>
                    <a:off x="2807939" y="1494024"/>
                    <a:ext cx="358857" cy="349650"/>
                    <a:chOff x="2807939" y="1494024"/>
                    <a:chExt cx="358857" cy="349650"/>
                  </a:xfrm>
                </p:grpSpPr>
                <p:sp>
                  <p:nvSpPr>
                    <p:cNvPr id="5218" name="Google Shape;5218;p7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77"/>
                  <p:cNvGrpSpPr/>
                  <p:nvPr/>
                </p:nvGrpSpPr>
                <p:grpSpPr>
                  <a:xfrm>
                    <a:off x="2851133" y="1305635"/>
                    <a:ext cx="407089" cy="305057"/>
                    <a:chOff x="2851133" y="1305635"/>
                    <a:chExt cx="407089" cy="305057"/>
                  </a:xfrm>
                </p:grpSpPr>
                <p:sp>
                  <p:nvSpPr>
                    <p:cNvPr id="5221" name="Google Shape;5221;p7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77"/>
                  <p:cNvGrpSpPr/>
                  <p:nvPr/>
                </p:nvGrpSpPr>
                <p:grpSpPr>
                  <a:xfrm>
                    <a:off x="2727495" y="1120652"/>
                    <a:ext cx="300271" cy="396358"/>
                    <a:chOff x="2727495" y="1120652"/>
                    <a:chExt cx="300271" cy="396358"/>
                  </a:xfrm>
                </p:grpSpPr>
                <p:sp>
                  <p:nvSpPr>
                    <p:cNvPr id="5224" name="Google Shape;5224;p7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6" name="Google Shape;5226;p77"/>
                <p:cNvGrpSpPr/>
                <p:nvPr/>
              </p:nvGrpSpPr>
              <p:grpSpPr>
                <a:xfrm>
                  <a:off x="2722305" y="1350460"/>
                  <a:ext cx="308357" cy="308344"/>
                  <a:chOff x="2722305" y="1350460"/>
                  <a:chExt cx="308357" cy="308344"/>
                </a:xfrm>
              </p:grpSpPr>
              <p:sp>
                <p:nvSpPr>
                  <p:cNvPr id="5227" name="Google Shape;5227;p7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8" name="Google Shape;5228;p77"/>
                  <p:cNvGrpSpPr/>
                  <p:nvPr/>
                </p:nvGrpSpPr>
                <p:grpSpPr>
                  <a:xfrm>
                    <a:off x="2725064" y="1364529"/>
                    <a:ext cx="297954" cy="280182"/>
                    <a:chOff x="2725064" y="1364529"/>
                    <a:chExt cx="297954" cy="280182"/>
                  </a:xfrm>
                </p:grpSpPr>
                <p:sp>
                  <p:nvSpPr>
                    <p:cNvPr id="5229" name="Google Shape;5229;p7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234" name="Google Shape;5234;p7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77"/>
          <p:cNvGrpSpPr/>
          <p:nvPr/>
        </p:nvGrpSpPr>
        <p:grpSpPr>
          <a:xfrm>
            <a:off x="3909124" y="2727412"/>
            <a:ext cx="1569144" cy="591015"/>
            <a:chOff x="3820100" y="3023049"/>
            <a:chExt cx="1303926" cy="491162"/>
          </a:xfrm>
        </p:grpSpPr>
        <p:grpSp>
          <p:nvGrpSpPr>
            <p:cNvPr id="5240" name="Google Shape;5240;p77"/>
            <p:cNvGrpSpPr/>
            <p:nvPr/>
          </p:nvGrpSpPr>
          <p:grpSpPr>
            <a:xfrm>
              <a:off x="3820100" y="3023072"/>
              <a:ext cx="1303926" cy="491139"/>
              <a:chOff x="3820100" y="3023072"/>
              <a:chExt cx="1303926" cy="491139"/>
            </a:xfrm>
          </p:grpSpPr>
          <p:sp>
            <p:nvSpPr>
              <p:cNvPr id="5241" name="Google Shape;5241;p7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77"/>
            <p:cNvGrpSpPr/>
            <p:nvPr/>
          </p:nvGrpSpPr>
          <p:grpSpPr>
            <a:xfrm>
              <a:off x="4132439" y="3023645"/>
              <a:ext cx="393633" cy="177096"/>
              <a:chOff x="4132439" y="3023645"/>
              <a:chExt cx="393633" cy="177096"/>
            </a:xfrm>
          </p:grpSpPr>
          <p:sp>
            <p:nvSpPr>
              <p:cNvPr id="5244" name="Google Shape;5244;p7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77"/>
            <p:cNvGrpSpPr/>
            <p:nvPr/>
          </p:nvGrpSpPr>
          <p:grpSpPr>
            <a:xfrm>
              <a:off x="3921811" y="3023049"/>
              <a:ext cx="1002397" cy="388943"/>
              <a:chOff x="3921811" y="3023049"/>
              <a:chExt cx="1002397" cy="388943"/>
            </a:xfrm>
          </p:grpSpPr>
          <p:sp>
            <p:nvSpPr>
              <p:cNvPr id="5247" name="Google Shape;5247;p7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77"/>
            <p:cNvGrpSpPr/>
            <p:nvPr/>
          </p:nvGrpSpPr>
          <p:grpSpPr>
            <a:xfrm>
              <a:off x="4023645" y="3023049"/>
              <a:ext cx="683032" cy="286722"/>
              <a:chOff x="4023645" y="3023049"/>
              <a:chExt cx="683032" cy="286722"/>
            </a:xfrm>
          </p:grpSpPr>
          <p:sp>
            <p:nvSpPr>
              <p:cNvPr id="5250" name="Google Shape;5250;p7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52" name="Google Shape;5252;p77"/>
          <p:cNvGrpSpPr/>
          <p:nvPr/>
        </p:nvGrpSpPr>
        <p:grpSpPr>
          <a:xfrm>
            <a:off x="1541246" y="1854257"/>
            <a:ext cx="713522" cy="688025"/>
            <a:chOff x="1706078" y="2092648"/>
            <a:chExt cx="660913" cy="637296"/>
          </a:xfrm>
        </p:grpSpPr>
        <p:sp>
          <p:nvSpPr>
            <p:cNvPr id="5253" name="Google Shape;5253;p7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4" name="Google Shape;5254;p77"/>
            <p:cNvGrpSpPr/>
            <p:nvPr/>
          </p:nvGrpSpPr>
          <p:grpSpPr>
            <a:xfrm>
              <a:off x="1706078" y="2092648"/>
              <a:ext cx="660913" cy="575241"/>
              <a:chOff x="1706078" y="2092648"/>
              <a:chExt cx="660913" cy="575241"/>
            </a:xfrm>
          </p:grpSpPr>
          <p:sp>
            <p:nvSpPr>
              <p:cNvPr id="5255" name="Google Shape;5255;p7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58" name="Google Shape;5258;p77"/>
          <p:cNvGrpSpPr/>
          <p:nvPr/>
        </p:nvGrpSpPr>
        <p:grpSpPr>
          <a:xfrm>
            <a:off x="6303104" y="971806"/>
            <a:ext cx="1317459" cy="684168"/>
            <a:chOff x="238125" y="999450"/>
            <a:chExt cx="7140700" cy="3708225"/>
          </a:xfrm>
        </p:grpSpPr>
        <p:sp>
          <p:nvSpPr>
            <p:cNvPr id="5259" name="Google Shape;5259;p7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271"/>
        <p:cNvGrpSpPr/>
        <p:nvPr/>
      </p:nvGrpSpPr>
      <p:grpSpPr>
        <a:xfrm>
          <a:off x="0" y="0"/>
          <a:ext cx="0" cy="0"/>
          <a:chOff x="0" y="0"/>
          <a:chExt cx="0" cy="0"/>
        </a:xfrm>
      </p:grpSpPr>
      <p:grpSp>
        <p:nvGrpSpPr>
          <p:cNvPr id="5272" name="Google Shape;5272;p78"/>
          <p:cNvGrpSpPr/>
          <p:nvPr/>
        </p:nvGrpSpPr>
        <p:grpSpPr>
          <a:xfrm>
            <a:off x="717025" y="967615"/>
            <a:ext cx="1636117" cy="1526144"/>
            <a:chOff x="729238" y="1179665"/>
            <a:chExt cx="1636117" cy="1526144"/>
          </a:xfrm>
        </p:grpSpPr>
        <p:grpSp>
          <p:nvGrpSpPr>
            <p:cNvPr id="5273" name="Google Shape;5273;p78"/>
            <p:cNvGrpSpPr/>
            <p:nvPr/>
          </p:nvGrpSpPr>
          <p:grpSpPr>
            <a:xfrm>
              <a:off x="729238" y="1179665"/>
              <a:ext cx="80700" cy="1526144"/>
              <a:chOff x="729238" y="1179665"/>
              <a:chExt cx="80700" cy="1526144"/>
            </a:xfrm>
          </p:grpSpPr>
          <p:sp>
            <p:nvSpPr>
              <p:cNvPr id="5274" name="Google Shape;5274;p7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78"/>
            <p:cNvGrpSpPr/>
            <p:nvPr/>
          </p:nvGrpSpPr>
          <p:grpSpPr>
            <a:xfrm>
              <a:off x="903098" y="1179665"/>
              <a:ext cx="80700" cy="1526144"/>
              <a:chOff x="903098" y="1179665"/>
              <a:chExt cx="80700" cy="1526144"/>
            </a:xfrm>
          </p:grpSpPr>
          <p:sp>
            <p:nvSpPr>
              <p:cNvPr id="5285" name="Google Shape;5285;p7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78"/>
            <p:cNvGrpSpPr/>
            <p:nvPr/>
          </p:nvGrpSpPr>
          <p:grpSpPr>
            <a:xfrm>
              <a:off x="1076958" y="1179665"/>
              <a:ext cx="80700" cy="1526144"/>
              <a:chOff x="1076958" y="1179665"/>
              <a:chExt cx="80700" cy="1526144"/>
            </a:xfrm>
          </p:grpSpPr>
          <p:sp>
            <p:nvSpPr>
              <p:cNvPr id="5296" name="Google Shape;5296;p7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78"/>
            <p:cNvGrpSpPr/>
            <p:nvPr/>
          </p:nvGrpSpPr>
          <p:grpSpPr>
            <a:xfrm>
              <a:off x="1247707" y="1179665"/>
              <a:ext cx="80700" cy="1526144"/>
              <a:chOff x="1247707" y="1179665"/>
              <a:chExt cx="80700" cy="1526144"/>
            </a:xfrm>
          </p:grpSpPr>
          <p:sp>
            <p:nvSpPr>
              <p:cNvPr id="5307" name="Google Shape;5307;p7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78"/>
            <p:cNvGrpSpPr/>
            <p:nvPr/>
          </p:nvGrpSpPr>
          <p:grpSpPr>
            <a:xfrm>
              <a:off x="1421567" y="1179665"/>
              <a:ext cx="80700" cy="1526144"/>
              <a:chOff x="1421567" y="1179665"/>
              <a:chExt cx="80700" cy="1526144"/>
            </a:xfrm>
          </p:grpSpPr>
          <p:sp>
            <p:nvSpPr>
              <p:cNvPr id="5318" name="Google Shape;5318;p7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78"/>
            <p:cNvGrpSpPr/>
            <p:nvPr/>
          </p:nvGrpSpPr>
          <p:grpSpPr>
            <a:xfrm>
              <a:off x="1592327" y="1179665"/>
              <a:ext cx="80700" cy="1526144"/>
              <a:chOff x="1592327" y="1179665"/>
              <a:chExt cx="80700" cy="1526144"/>
            </a:xfrm>
          </p:grpSpPr>
          <p:sp>
            <p:nvSpPr>
              <p:cNvPr id="5329" name="Google Shape;5329;p7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78"/>
            <p:cNvGrpSpPr/>
            <p:nvPr/>
          </p:nvGrpSpPr>
          <p:grpSpPr>
            <a:xfrm>
              <a:off x="1766187" y="1179665"/>
              <a:ext cx="80700" cy="1526144"/>
              <a:chOff x="1766187" y="1179665"/>
              <a:chExt cx="80700" cy="1526144"/>
            </a:xfrm>
          </p:grpSpPr>
          <p:sp>
            <p:nvSpPr>
              <p:cNvPr id="5340" name="Google Shape;5340;p7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78"/>
            <p:cNvGrpSpPr/>
            <p:nvPr/>
          </p:nvGrpSpPr>
          <p:grpSpPr>
            <a:xfrm>
              <a:off x="1936935" y="1179665"/>
              <a:ext cx="80700" cy="1526144"/>
              <a:chOff x="1936935" y="1179665"/>
              <a:chExt cx="80700" cy="1526144"/>
            </a:xfrm>
          </p:grpSpPr>
          <p:sp>
            <p:nvSpPr>
              <p:cNvPr id="5351" name="Google Shape;5351;p7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78"/>
            <p:cNvGrpSpPr/>
            <p:nvPr/>
          </p:nvGrpSpPr>
          <p:grpSpPr>
            <a:xfrm>
              <a:off x="2110795" y="1179665"/>
              <a:ext cx="80700" cy="1526144"/>
              <a:chOff x="2110795" y="1179665"/>
              <a:chExt cx="80700" cy="1526144"/>
            </a:xfrm>
          </p:grpSpPr>
          <p:sp>
            <p:nvSpPr>
              <p:cNvPr id="5362" name="Google Shape;5362;p7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78"/>
            <p:cNvGrpSpPr/>
            <p:nvPr/>
          </p:nvGrpSpPr>
          <p:grpSpPr>
            <a:xfrm>
              <a:off x="2284655" y="1179665"/>
              <a:ext cx="80700" cy="1526144"/>
              <a:chOff x="2284655" y="1179665"/>
              <a:chExt cx="80700" cy="1526144"/>
            </a:xfrm>
          </p:grpSpPr>
          <p:sp>
            <p:nvSpPr>
              <p:cNvPr id="5373" name="Google Shape;5373;p7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3" name="Google Shape;5383;p78"/>
          <p:cNvGrpSpPr/>
          <p:nvPr/>
        </p:nvGrpSpPr>
        <p:grpSpPr>
          <a:xfrm>
            <a:off x="2611692" y="986753"/>
            <a:ext cx="1364248" cy="1102133"/>
            <a:chOff x="2623904" y="1198803"/>
            <a:chExt cx="1364248" cy="1102133"/>
          </a:xfrm>
        </p:grpSpPr>
        <p:grpSp>
          <p:nvGrpSpPr>
            <p:cNvPr id="5384" name="Google Shape;5384;p78"/>
            <p:cNvGrpSpPr/>
            <p:nvPr/>
          </p:nvGrpSpPr>
          <p:grpSpPr>
            <a:xfrm>
              <a:off x="2623907" y="1198803"/>
              <a:ext cx="1364245" cy="273000"/>
              <a:chOff x="2623907" y="1198803"/>
              <a:chExt cx="1364245" cy="273000"/>
            </a:xfrm>
          </p:grpSpPr>
          <p:sp>
            <p:nvSpPr>
              <p:cNvPr id="5385" name="Google Shape;5385;p7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78"/>
            <p:cNvGrpSpPr/>
            <p:nvPr/>
          </p:nvGrpSpPr>
          <p:grpSpPr>
            <a:xfrm>
              <a:off x="2623904" y="1476964"/>
              <a:ext cx="1364245" cy="273000"/>
              <a:chOff x="2623904" y="1476964"/>
              <a:chExt cx="1364245" cy="273000"/>
            </a:xfrm>
          </p:grpSpPr>
          <p:sp>
            <p:nvSpPr>
              <p:cNvPr id="5391" name="Google Shape;5391;p7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78"/>
            <p:cNvGrpSpPr/>
            <p:nvPr/>
          </p:nvGrpSpPr>
          <p:grpSpPr>
            <a:xfrm>
              <a:off x="2623907" y="1749775"/>
              <a:ext cx="1364245" cy="273000"/>
              <a:chOff x="2623907" y="1749775"/>
              <a:chExt cx="1364245" cy="273000"/>
            </a:xfrm>
          </p:grpSpPr>
          <p:sp>
            <p:nvSpPr>
              <p:cNvPr id="5397" name="Google Shape;5397;p7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78"/>
            <p:cNvGrpSpPr/>
            <p:nvPr/>
          </p:nvGrpSpPr>
          <p:grpSpPr>
            <a:xfrm>
              <a:off x="2623904" y="2027936"/>
              <a:ext cx="1364245" cy="273000"/>
              <a:chOff x="2623904" y="2027936"/>
              <a:chExt cx="1364245" cy="273000"/>
            </a:xfrm>
          </p:grpSpPr>
          <p:sp>
            <p:nvSpPr>
              <p:cNvPr id="5403" name="Google Shape;5403;p7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8" name="Google Shape;5408;p78"/>
          <p:cNvGrpSpPr/>
          <p:nvPr/>
        </p:nvGrpSpPr>
        <p:grpSpPr>
          <a:xfrm>
            <a:off x="2601153" y="2445826"/>
            <a:ext cx="1387541" cy="159124"/>
            <a:chOff x="3200660" y="2180272"/>
            <a:chExt cx="2563824" cy="378237"/>
          </a:xfrm>
        </p:grpSpPr>
        <p:sp>
          <p:nvSpPr>
            <p:cNvPr id="5409" name="Google Shape;5409;p7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78"/>
          <p:cNvGrpSpPr/>
          <p:nvPr/>
        </p:nvGrpSpPr>
        <p:grpSpPr>
          <a:xfrm>
            <a:off x="2597677" y="2723590"/>
            <a:ext cx="1390502" cy="159625"/>
            <a:chOff x="3530150" y="2790075"/>
            <a:chExt cx="1962600" cy="225300"/>
          </a:xfrm>
        </p:grpSpPr>
        <p:sp>
          <p:nvSpPr>
            <p:cNvPr id="5428" name="Google Shape;5428;p7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78"/>
          <p:cNvGrpSpPr/>
          <p:nvPr/>
        </p:nvGrpSpPr>
        <p:grpSpPr>
          <a:xfrm>
            <a:off x="2597735" y="3001855"/>
            <a:ext cx="1411629" cy="154175"/>
            <a:chOff x="3558802" y="4011244"/>
            <a:chExt cx="1866000" cy="111600"/>
          </a:xfrm>
        </p:grpSpPr>
        <p:sp>
          <p:nvSpPr>
            <p:cNvPr id="5431" name="Google Shape;5431;p7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3" name="Google Shape;5433;p78"/>
          <p:cNvGrpSpPr/>
          <p:nvPr/>
        </p:nvGrpSpPr>
        <p:grpSpPr>
          <a:xfrm>
            <a:off x="2598023" y="2207425"/>
            <a:ext cx="1383503" cy="119761"/>
            <a:chOff x="3465975" y="2270258"/>
            <a:chExt cx="1986364" cy="171947"/>
          </a:xfrm>
        </p:grpSpPr>
        <p:sp>
          <p:nvSpPr>
            <p:cNvPr id="5434" name="Google Shape;5434;p7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78"/>
          <p:cNvGrpSpPr/>
          <p:nvPr/>
        </p:nvGrpSpPr>
        <p:grpSpPr>
          <a:xfrm>
            <a:off x="2609030" y="3571198"/>
            <a:ext cx="1369531" cy="195460"/>
            <a:chOff x="723300" y="4253549"/>
            <a:chExt cx="2276482" cy="324900"/>
          </a:xfrm>
        </p:grpSpPr>
        <p:sp>
          <p:nvSpPr>
            <p:cNvPr id="5443" name="Google Shape;5443;p7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78"/>
          <p:cNvGrpSpPr/>
          <p:nvPr/>
        </p:nvGrpSpPr>
        <p:grpSpPr>
          <a:xfrm>
            <a:off x="2598591" y="3272439"/>
            <a:ext cx="1389066" cy="180119"/>
            <a:chOff x="705948" y="3788465"/>
            <a:chExt cx="2308953" cy="299400"/>
          </a:xfrm>
        </p:grpSpPr>
        <p:sp>
          <p:nvSpPr>
            <p:cNvPr id="5449" name="Google Shape;5449;p7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78"/>
          <p:cNvGrpSpPr/>
          <p:nvPr/>
        </p:nvGrpSpPr>
        <p:grpSpPr>
          <a:xfrm>
            <a:off x="4195581" y="1876393"/>
            <a:ext cx="1433821" cy="191501"/>
            <a:chOff x="4273350" y="2088443"/>
            <a:chExt cx="1433821" cy="191501"/>
          </a:xfrm>
        </p:grpSpPr>
        <p:grpSp>
          <p:nvGrpSpPr>
            <p:cNvPr id="5455" name="Google Shape;5455;p78"/>
            <p:cNvGrpSpPr/>
            <p:nvPr/>
          </p:nvGrpSpPr>
          <p:grpSpPr>
            <a:xfrm>
              <a:off x="4273350" y="2088443"/>
              <a:ext cx="1433821" cy="0"/>
              <a:chOff x="5224975" y="2962250"/>
              <a:chExt cx="1544400" cy="0"/>
            </a:xfrm>
          </p:grpSpPr>
          <p:cxnSp>
            <p:nvCxnSpPr>
              <p:cNvPr id="5456" name="Google Shape;5456;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457" name="Google Shape;5457;p7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458" name="Google Shape;5458;p78"/>
            <p:cNvGrpSpPr/>
            <p:nvPr/>
          </p:nvGrpSpPr>
          <p:grpSpPr>
            <a:xfrm>
              <a:off x="4273350" y="2279944"/>
              <a:ext cx="1433821" cy="0"/>
              <a:chOff x="5224975" y="2962250"/>
              <a:chExt cx="1544400" cy="0"/>
            </a:xfrm>
          </p:grpSpPr>
          <p:cxnSp>
            <p:nvCxnSpPr>
              <p:cNvPr id="5459" name="Google Shape;5459;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460" name="Google Shape;5460;p7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461" name="Google Shape;5461;p78"/>
          <p:cNvGrpSpPr/>
          <p:nvPr/>
        </p:nvGrpSpPr>
        <p:grpSpPr>
          <a:xfrm>
            <a:off x="2646528" y="3885297"/>
            <a:ext cx="1304609" cy="294074"/>
            <a:chOff x="2658741" y="4097347"/>
            <a:chExt cx="1304609" cy="294074"/>
          </a:xfrm>
        </p:grpSpPr>
        <p:grpSp>
          <p:nvGrpSpPr>
            <p:cNvPr id="5462" name="Google Shape;5462;p78"/>
            <p:cNvGrpSpPr/>
            <p:nvPr/>
          </p:nvGrpSpPr>
          <p:grpSpPr>
            <a:xfrm>
              <a:off x="2658741" y="4097347"/>
              <a:ext cx="118572" cy="294074"/>
              <a:chOff x="3343310" y="4475555"/>
              <a:chExt cx="127717" cy="316753"/>
            </a:xfrm>
          </p:grpSpPr>
          <p:sp>
            <p:nvSpPr>
              <p:cNvPr id="5463" name="Google Shape;5463;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78"/>
            <p:cNvGrpSpPr/>
            <p:nvPr/>
          </p:nvGrpSpPr>
          <p:grpSpPr>
            <a:xfrm>
              <a:off x="3815519" y="4098388"/>
              <a:ext cx="147831" cy="291991"/>
              <a:chOff x="3527539" y="4476677"/>
              <a:chExt cx="159232" cy="314510"/>
            </a:xfrm>
          </p:grpSpPr>
          <p:sp>
            <p:nvSpPr>
              <p:cNvPr id="5466" name="Google Shape;5466;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78"/>
            <p:cNvGrpSpPr/>
            <p:nvPr/>
          </p:nvGrpSpPr>
          <p:grpSpPr>
            <a:xfrm>
              <a:off x="3511696" y="4098388"/>
              <a:ext cx="147831" cy="291991"/>
              <a:chOff x="3527539" y="4476677"/>
              <a:chExt cx="159232" cy="314510"/>
            </a:xfrm>
          </p:grpSpPr>
          <p:sp>
            <p:nvSpPr>
              <p:cNvPr id="5469" name="Google Shape;5469;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78"/>
            <p:cNvGrpSpPr/>
            <p:nvPr/>
          </p:nvGrpSpPr>
          <p:grpSpPr>
            <a:xfrm>
              <a:off x="3207874" y="4098388"/>
              <a:ext cx="147831" cy="291991"/>
              <a:chOff x="3527539" y="4476677"/>
              <a:chExt cx="159232" cy="314510"/>
            </a:xfrm>
          </p:grpSpPr>
          <p:sp>
            <p:nvSpPr>
              <p:cNvPr id="5472" name="Google Shape;5472;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78"/>
            <p:cNvGrpSpPr/>
            <p:nvPr/>
          </p:nvGrpSpPr>
          <p:grpSpPr>
            <a:xfrm>
              <a:off x="2933305" y="4097347"/>
              <a:ext cx="118572" cy="294074"/>
              <a:chOff x="3343310" y="4475555"/>
              <a:chExt cx="127717" cy="316753"/>
            </a:xfrm>
          </p:grpSpPr>
          <p:sp>
            <p:nvSpPr>
              <p:cNvPr id="5475" name="Google Shape;5475;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7" name="Google Shape;5477;p78"/>
          <p:cNvGrpSpPr/>
          <p:nvPr/>
        </p:nvGrpSpPr>
        <p:grpSpPr>
          <a:xfrm>
            <a:off x="4197136" y="963991"/>
            <a:ext cx="1430711" cy="751237"/>
            <a:chOff x="5159450" y="1919950"/>
            <a:chExt cx="1541050" cy="862500"/>
          </a:xfrm>
        </p:grpSpPr>
        <p:sp>
          <p:nvSpPr>
            <p:cNvPr id="5478" name="Google Shape;5478;p7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479" name="Google Shape;5479;p78"/>
            <p:cNvGrpSpPr/>
            <p:nvPr/>
          </p:nvGrpSpPr>
          <p:grpSpPr>
            <a:xfrm>
              <a:off x="5159450" y="1919950"/>
              <a:ext cx="1541050" cy="862500"/>
              <a:chOff x="5159450" y="1919950"/>
              <a:chExt cx="1541050" cy="862500"/>
            </a:xfrm>
          </p:grpSpPr>
          <p:cxnSp>
            <p:nvCxnSpPr>
              <p:cNvPr id="5480" name="Google Shape;5480;p7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481" name="Google Shape;5481;p7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482" name="Google Shape;5482;p78"/>
          <p:cNvGrpSpPr/>
          <p:nvPr/>
        </p:nvGrpSpPr>
        <p:grpSpPr>
          <a:xfrm>
            <a:off x="4245274" y="2227761"/>
            <a:ext cx="1334436" cy="967914"/>
            <a:chOff x="4294923" y="2439811"/>
            <a:chExt cx="1334436" cy="967914"/>
          </a:xfrm>
        </p:grpSpPr>
        <p:grpSp>
          <p:nvGrpSpPr>
            <p:cNvPr id="5483" name="Google Shape;5483;p78"/>
            <p:cNvGrpSpPr/>
            <p:nvPr/>
          </p:nvGrpSpPr>
          <p:grpSpPr>
            <a:xfrm>
              <a:off x="4960455" y="2469658"/>
              <a:ext cx="668904" cy="885524"/>
              <a:chOff x="4960455" y="2469658"/>
              <a:chExt cx="668904" cy="885524"/>
            </a:xfrm>
          </p:grpSpPr>
          <p:sp>
            <p:nvSpPr>
              <p:cNvPr id="5484" name="Google Shape;5484;p7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78"/>
            <p:cNvGrpSpPr/>
            <p:nvPr/>
          </p:nvGrpSpPr>
          <p:grpSpPr>
            <a:xfrm>
              <a:off x="4294923" y="2469658"/>
              <a:ext cx="668951" cy="885524"/>
              <a:chOff x="4294923" y="2469658"/>
              <a:chExt cx="668951" cy="885524"/>
            </a:xfrm>
          </p:grpSpPr>
          <p:sp>
            <p:nvSpPr>
              <p:cNvPr id="5491" name="Google Shape;5491;p7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7" name="Google Shape;5497;p7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78"/>
          <p:cNvGrpSpPr/>
          <p:nvPr/>
        </p:nvGrpSpPr>
        <p:grpSpPr>
          <a:xfrm>
            <a:off x="4231477" y="3282206"/>
            <a:ext cx="1430949" cy="897289"/>
            <a:chOff x="4351371" y="3547942"/>
            <a:chExt cx="1345130" cy="843475"/>
          </a:xfrm>
        </p:grpSpPr>
        <p:grpSp>
          <p:nvGrpSpPr>
            <p:cNvPr id="5499" name="Google Shape;5499;p78"/>
            <p:cNvGrpSpPr/>
            <p:nvPr/>
          </p:nvGrpSpPr>
          <p:grpSpPr>
            <a:xfrm>
              <a:off x="4351371" y="4209917"/>
              <a:ext cx="1345130" cy="181500"/>
              <a:chOff x="4351371" y="4209917"/>
              <a:chExt cx="1345130" cy="181500"/>
            </a:xfrm>
          </p:grpSpPr>
          <p:sp>
            <p:nvSpPr>
              <p:cNvPr id="5500" name="Google Shape;5500;p7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01" name="Google Shape;5501;p7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502" name="Google Shape;5502;p78"/>
            <p:cNvGrpSpPr/>
            <p:nvPr/>
          </p:nvGrpSpPr>
          <p:grpSpPr>
            <a:xfrm>
              <a:off x="4403010" y="3985221"/>
              <a:ext cx="1109518" cy="181500"/>
              <a:chOff x="4403010" y="3985221"/>
              <a:chExt cx="1109518" cy="181500"/>
            </a:xfrm>
          </p:grpSpPr>
          <p:sp>
            <p:nvSpPr>
              <p:cNvPr id="5503" name="Google Shape;5503;p7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04" name="Google Shape;5504;p7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505" name="Google Shape;5505;p78"/>
            <p:cNvGrpSpPr/>
            <p:nvPr/>
          </p:nvGrpSpPr>
          <p:grpSpPr>
            <a:xfrm>
              <a:off x="4618704" y="3766582"/>
              <a:ext cx="807858" cy="181500"/>
              <a:chOff x="4618704" y="3766582"/>
              <a:chExt cx="807858" cy="181500"/>
            </a:xfrm>
          </p:grpSpPr>
          <p:sp>
            <p:nvSpPr>
              <p:cNvPr id="5506" name="Google Shape;5506;p7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07" name="Google Shape;5507;p7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508" name="Google Shape;5508;p78"/>
            <p:cNvGrpSpPr/>
            <p:nvPr/>
          </p:nvGrpSpPr>
          <p:grpSpPr>
            <a:xfrm>
              <a:off x="4735238" y="3547942"/>
              <a:ext cx="462839" cy="181500"/>
              <a:chOff x="4735238" y="3547942"/>
              <a:chExt cx="462839" cy="181500"/>
            </a:xfrm>
          </p:grpSpPr>
          <p:sp>
            <p:nvSpPr>
              <p:cNvPr id="5509" name="Google Shape;5509;p7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0" name="Google Shape;5510;p7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511" name="Google Shape;5511;p78"/>
          <p:cNvGrpSpPr/>
          <p:nvPr/>
        </p:nvGrpSpPr>
        <p:grpSpPr>
          <a:xfrm>
            <a:off x="7407835" y="2217530"/>
            <a:ext cx="1020955" cy="928853"/>
            <a:chOff x="926675" y="238125"/>
            <a:chExt cx="5755100" cy="5232975"/>
          </a:xfrm>
        </p:grpSpPr>
        <p:sp>
          <p:nvSpPr>
            <p:cNvPr id="5512" name="Google Shape;5512;p7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78"/>
          <p:cNvGrpSpPr/>
          <p:nvPr/>
        </p:nvGrpSpPr>
        <p:grpSpPr>
          <a:xfrm>
            <a:off x="715208" y="2616265"/>
            <a:ext cx="1695374" cy="1560837"/>
            <a:chOff x="727421" y="2828315"/>
            <a:chExt cx="1695374" cy="1560837"/>
          </a:xfrm>
        </p:grpSpPr>
        <p:grpSp>
          <p:nvGrpSpPr>
            <p:cNvPr id="5517" name="Google Shape;5517;p78"/>
            <p:cNvGrpSpPr/>
            <p:nvPr/>
          </p:nvGrpSpPr>
          <p:grpSpPr>
            <a:xfrm>
              <a:off x="727421" y="2828315"/>
              <a:ext cx="1695374" cy="1560837"/>
              <a:chOff x="734799" y="2782450"/>
              <a:chExt cx="1571100" cy="1577400"/>
            </a:xfrm>
          </p:grpSpPr>
          <p:cxnSp>
            <p:nvCxnSpPr>
              <p:cNvPr id="5518" name="Google Shape;5518;p7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519" name="Google Shape;5519;p7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520" name="Google Shape;5520;p78"/>
            <p:cNvGrpSpPr/>
            <p:nvPr/>
          </p:nvGrpSpPr>
          <p:grpSpPr>
            <a:xfrm>
              <a:off x="819108" y="2882501"/>
              <a:ext cx="1556791" cy="1426186"/>
              <a:chOff x="819108" y="2882501"/>
              <a:chExt cx="1556791" cy="1426186"/>
            </a:xfrm>
          </p:grpSpPr>
          <p:grpSp>
            <p:nvGrpSpPr>
              <p:cNvPr id="5521" name="Google Shape;5521;p78"/>
              <p:cNvGrpSpPr/>
              <p:nvPr/>
            </p:nvGrpSpPr>
            <p:grpSpPr>
              <a:xfrm>
                <a:off x="819108" y="2882501"/>
                <a:ext cx="103104" cy="1426186"/>
                <a:chOff x="4674013" y="3100904"/>
                <a:chExt cx="122758" cy="1698043"/>
              </a:xfrm>
            </p:grpSpPr>
            <p:sp>
              <p:nvSpPr>
                <p:cNvPr id="5522" name="Google Shape;5522;p7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78"/>
              <p:cNvGrpSpPr/>
              <p:nvPr/>
            </p:nvGrpSpPr>
            <p:grpSpPr>
              <a:xfrm>
                <a:off x="1062475" y="2882501"/>
                <a:ext cx="103104" cy="1426186"/>
                <a:chOff x="4940438" y="3100904"/>
                <a:chExt cx="122758" cy="1698043"/>
              </a:xfrm>
            </p:grpSpPr>
            <p:sp>
              <p:nvSpPr>
                <p:cNvPr id="5530" name="Google Shape;5530;p7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78"/>
              <p:cNvGrpSpPr/>
              <p:nvPr/>
            </p:nvGrpSpPr>
            <p:grpSpPr>
              <a:xfrm>
                <a:off x="1299324" y="2882501"/>
                <a:ext cx="103104" cy="1426186"/>
                <a:chOff x="5206863" y="3100904"/>
                <a:chExt cx="122758" cy="1698043"/>
              </a:xfrm>
            </p:grpSpPr>
            <p:sp>
              <p:nvSpPr>
                <p:cNvPr id="5538" name="Google Shape;5538;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78"/>
              <p:cNvGrpSpPr/>
              <p:nvPr/>
            </p:nvGrpSpPr>
            <p:grpSpPr>
              <a:xfrm>
                <a:off x="1786057" y="2882501"/>
                <a:ext cx="103104" cy="1426186"/>
                <a:chOff x="6006138" y="3143629"/>
                <a:chExt cx="122758" cy="1698043"/>
              </a:xfrm>
            </p:grpSpPr>
            <p:sp>
              <p:nvSpPr>
                <p:cNvPr id="5546" name="Google Shape;5546;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78"/>
              <p:cNvGrpSpPr/>
              <p:nvPr/>
            </p:nvGrpSpPr>
            <p:grpSpPr>
              <a:xfrm>
                <a:off x="2029422" y="2882501"/>
                <a:ext cx="103104" cy="1426186"/>
                <a:chOff x="6805413" y="3100904"/>
                <a:chExt cx="122758" cy="1698043"/>
              </a:xfrm>
            </p:grpSpPr>
            <p:sp>
              <p:nvSpPr>
                <p:cNvPr id="5554" name="Google Shape;5554;p7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78"/>
              <p:cNvGrpSpPr/>
              <p:nvPr/>
            </p:nvGrpSpPr>
            <p:grpSpPr>
              <a:xfrm>
                <a:off x="2272795" y="2882501"/>
                <a:ext cx="103104" cy="1426186"/>
                <a:chOff x="5206863" y="3100904"/>
                <a:chExt cx="122758" cy="1698043"/>
              </a:xfrm>
            </p:grpSpPr>
            <p:sp>
              <p:nvSpPr>
                <p:cNvPr id="5562" name="Google Shape;5562;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9" name="Google Shape;5569;p78"/>
              <p:cNvGrpSpPr/>
              <p:nvPr/>
            </p:nvGrpSpPr>
            <p:grpSpPr>
              <a:xfrm>
                <a:off x="1542694" y="2882501"/>
                <a:ext cx="103104" cy="1426186"/>
                <a:chOff x="6006138" y="3143629"/>
                <a:chExt cx="122758" cy="1698043"/>
              </a:xfrm>
            </p:grpSpPr>
            <p:sp>
              <p:nvSpPr>
                <p:cNvPr id="5570" name="Google Shape;5570;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77" name="Google Shape;5577;p78"/>
          <p:cNvGrpSpPr/>
          <p:nvPr/>
        </p:nvGrpSpPr>
        <p:grpSpPr>
          <a:xfrm>
            <a:off x="5671259" y="3305987"/>
            <a:ext cx="2749952" cy="870677"/>
            <a:chOff x="238125" y="1725700"/>
            <a:chExt cx="7139025" cy="2260325"/>
          </a:xfrm>
        </p:grpSpPr>
        <p:sp>
          <p:nvSpPr>
            <p:cNvPr id="5578" name="Google Shape;5578;p7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78"/>
          <p:cNvGrpSpPr/>
          <p:nvPr/>
        </p:nvGrpSpPr>
        <p:grpSpPr>
          <a:xfrm>
            <a:off x="5941423" y="2247733"/>
            <a:ext cx="1105452" cy="916747"/>
            <a:chOff x="5249100" y="1210600"/>
            <a:chExt cx="3502700" cy="2904775"/>
          </a:xfrm>
        </p:grpSpPr>
        <p:sp>
          <p:nvSpPr>
            <p:cNvPr id="5589" name="Google Shape;5589;p7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3" name="Google Shape;5593;p7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594" name="Google Shape;5594;p7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595" name="Google Shape;5595;p7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596" name="Google Shape;5596;p7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597" name="Google Shape;5597;p7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78"/>
          <p:cNvGrpSpPr/>
          <p:nvPr/>
        </p:nvGrpSpPr>
        <p:grpSpPr>
          <a:xfrm>
            <a:off x="7123971" y="967151"/>
            <a:ext cx="1304650" cy="1124856"/>
            <a:chOff x="7287122" y="1165658"/>
            <a:chExt cx="1219413" cy="1051365"/>
          </a:xfrm>
        </p:grpSpPr>
        <p:grpSp>
          <p:nvGrpSpPr>
            <p:cNvPr id="5599" name="Google Shape;5599;p78"/>
            <p:cNvGrpSpPr/>
            <p:nvPr/>
          </p:nvGrpSpPr>
          <p:grpSpPr>
            <a:xfrm>
              <a:off x="7287122" y="1969723"/>
              <a:ext cx="1219413" cy="247300"/>
              <a:chOff x="7287122" y="1969723"/>
              <a:chExt cx="1219413" cy="247300"/>
            </a:xfrm>
          </p:grpSpPr>
          <p:sp>
            <p:nvSpPr>
              <p:cNvPr id="5600" name="Google Shape;5600;p7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1" name="Google Shape;5601;p78"/>
              <p:cNvGrpSpPr/>
              <p:nvPr/>
            </p:nvGrpSpPr>
            <p:grpSpPr>
              <a:xfrm>
                <a:off x="7287122" y="2063892"/>
                <a:ext cx="1151753" cy="73428"/>
                <a:chOff x="7287122" y="2063892"/>
                <a:chExt cx="1151753" cy="73428"/>
              </a:xfrm>
            </p:grpSpPr>
            <p:sp>
              <p:nvSpPr>
                <p:cNvPr id="5602" name="Google Shape;5602;p7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03" name="Google Shape;5603;p7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604" name="Google Shape;5604;p78"/>
            <p:cNvGrpSpPr/>
            <p:nvPr/>
          </p:nvGrpSpPr>
          <p:grpSpPr>
            <a:xfrm>
              <a:off x="7287122" y="1712201"/>
              <a:ext cx="1219403" cy="246767"/>
              <a:chOff x="7287122" y="1712201"/>
              <a:chExt cx="1219403" cy="246767"/>
            </a:xfrm>
          </p:grpSpPr>
          <p:sp>
            <p:nvSpPr>
              <p:cNvPr id="5605" name="Google Shape;5605;p7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6" name="Google Shape;5606;p78"/>
              <p:cNvGrpSpPr/>
              <p:nvPr/>
            </p:nvGrpSpPr>
            <p:grpSpPr>
              <a:xfrm>
                <a:off x="7287122" y="1842861"/>
                <a:ext cx="1005303" cy="73419"/>
                <a:chOff x="7287122" y="1842861"/>
                <a:chExt cx="1005303" cy="73419"/>
              </a:xfrm>
            </p:grpSpPr>
            <p:sp>
              <p:nvSpPr>
                <p:cNvPr id="5607" name="Google Shape;5607;p7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08" name="Google Shape;5608;p7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609" name="Google Shape;5609;p78"/>
            <p:cNvGrpSpPr/>
            <p:nvPr/>
          </p:nvGrpSpPr>
          <p:grpSpPr>
            <a:xfrm>
              <a:off x="7287122" y="1447520"/>
              <a:ext cx="1219403" cy="286667"/>
              <a:chOff x="7287122" y="1447520"/>
              <a:chExt cx="1219403" cy="286667"/>
            </a:xfrm>
          </p:grpSpPr>
          <p:sp>
            <p:nvSpPr>
              <p:cNvPr id="5610" name="Google Shape;5610;p7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1" name="Google Shape;5611;p78"/>
              <p:cNvGrpSpPr/>
              <p:nvPr/>
            </p:nvGrpSpPr>
            <p:grpSpPr>
              <a:xfrm>
                <a:off x="7287122" y="1581977"/>
                <a:ext cx="852803" cy="73428"/>
                <a:chOff x="7287122" y="1581977"/>
                <a:chExt cx="852803" cy="73428"/>
              </a:xfrm>
            </p:grpSpPr>
            <p:sp>
              <p:nvSpPr>
                <p:cNvPr id="5612" name="Google Shape;5612;p7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13" name="Google Shape;5613;p7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614" name="Google Shape;5614;p78"/>
            <p:cNvGrpSpPr/>
            <p:nvPr/>
          </p:nvGrpSpPr>
          <p:grpSpPr>
            <a:xfrm>
              <a:off x="7287122" y="1165658"/>
              <a:ext cx="1219403" cy="344253"/>
              <a:chOff x="7287122" y="1165658"/>
              <a:chExt cx="1219403" cy="344253"/>
            </a:xfrm>
          </p:grpSpPr>
          <p:sp>
            <p:nvSpPr>
              <p:cNvPr id="5615" name="Google Shape;5615;p7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6" name="Google Shape;5616;p78"/>
              <p:cNvGrpSpPr/>
              <p:nvPr/>
            </p:nvGrpSpPr>
            <p:grpSpPr>
              <a:xfrm>
                <a:off x="7287122" y="1341025"/>
                <a:ext cx="695703" cy="73419"/>
                <a:chOff x="7287122" y="1341025"/>
                <a:chExt cx="695703" cy="73419"/>
              </a:xfrm>
            </p:grpSpPr>
            <p:sp>
              <p:nvSpPr>
                <p:cNvPr id="5617" name="Google Shape;5617;p7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18" name="Google Shape;5618;p7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619" name="Google Shape;5619;p78"/>
          <p:cNvGrpSpPr/>
          <p:nvPr/>
        </p:nvGrpSpPr>
        <p:grpSpPr>
          <a:xfrm>
            <a:off x="5790463" y="973174"/>
            <a:ext cx="1397729" cy="1098540"/>
            <a:chOff x="5900602" y="1193063"/>
            <a:chExt cx="1299851" cy="1021707"/>
          </a:xfrm>
        </p:grpSpPr>
        <p:grpSp>
          <p:nvGrpSpPr>
            <p:cNvPr id="5620" name="Google Shape;5620;p78"/>
            <p:cNvGrpSpPr/>
            <p:nvPr/>
          </p:nvGrpSpPr>
          <p:grpSpPr>
            <a:xfrm>
              <a:off x="6520337" y="1193063"/>
              <a:ext cx="341815" cy="799959"/>
              <a:chOff x="6520337" y="1193063"/>
              <a:chExt cx="341815" cy="799959"/>
            </a:xfrm>
          </p:grpSpPr>
          <p:grpSp>
            <p:nvGrpSpPr>
              <p:cNvPr id="5621" name="Google Shape;5621;p78"/>
              <p:cNvGrpSpPr/>
              <p:nvPr/>
            </p:nvGrpSpPr>
            <p:grpSpPr>
              <a:xfrm>
                <a:off x="6520337" y="1589527"/>
                <a:ext cx="213950" cy="403494"/>
                <a:chOff x="6520337" y="1589527"/>
                <a:chExt cx="213950" cy="403494"/>
              </a:xfrm>
            </p:grpSpPr>
            <p:sp>
              <p:nvSpPr>
                <p:cNvPr id="5622" name="Google Shape;5622;p7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78"/>
              <p:cNvGrpSpPr/>
              <p:nvPr/>
            </p:nvGrpSpPr>
            <p:grpSpPr>
              <a:xfrm>
                <a:off x="6577204" y="1193063"/>
                <a:ext cx="284947" cy="464512"/>
                <a:chOff x="6577204" y="1193063"/>
                <a:chExt cx="284947" cy="464512"/>
              </a:xfrm>
            </p:grpSpPr>
            <p:sp>
              <p:nvSpPr>
                <p:cNvPr id="5625" name="Google Shape;5625;p7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26" name="Google Shape;5626;p7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627" name="Google Shape;5627;p78"/>
            <p:cNvGrpSpPr/>
            <p:nvPr/>
          </p:nvGrpSpPr>
          <p:grpSpPr>
            <a:xfrm>
              <a:off x="6238903" y="1193063"/>
              <a:ext cx="300475" cy="900152"/>
              <a:chOff x="6238903" y="1193063"/>
              <a:chExt cx="300475" cy="900152"/>
            </a:xfrm>
          </p:grpSpPr>
          <p:grpSp>
            <p:nvGrpSpPr>
              <p:cNvPr id="5628" name="Google Shape;5628;p78"/>
              <p:cNvGrpSpPr/>
              <p:nvPr/>
            </p:nvGrpSpPr>
            <p:grpSpPr>
              <a:xfrm>
                <a:off x="6290865" y="1489315"/>
                <a:ext cx="248514" cy="603900"/>
                <a:chOff x="6290865" y="1489315"/>
                <a:chExt cx="248514" cy="603900"/>
              </a:xfrm>
            </p:grpSpPr>
            <p:sp>
              <p:nvSpPr>
                <p:cNvPr id="5629" name="Google Shape;5629;p7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78"/>
              <p:cNvGrpSpPr/>
              <p:nvPr/>
            </p:nvGrpSpPr>
            <p:grpSpPr>
              <a:xfrm>
                <a:off x="6238903" y="1193063"/>
                <a:ext cx="284947" cy="333087"/>
                <a:chOff x="6238903" y="1193063"/>
                <a:chExt cx="284947" cy="333087"/>
              </a:xfrm>
            </p:grpSpPr>
            <p:sp>
              <p:nvSpPr>
                <p:cNvPr id="5632" name="Google Shape;5632;p7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33" name="Google Shape;5633;p7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634" name="Google Shape;5634;p78"/>
            <p:cNvGrpSpPr/>
            <p:nvPr/>
          </p:nvGrpSpPr>
          <p:grpSpPr>
            <a:xfrm>
              <a:off x="5900602" y="1193063"/>
              <a:ext cx="444345" cy="1021707"/>
              <a:chOff x="5900602" y="1193063"/>
              <a:chExt cx="444345" cy="1021707"/>
            </a:xfrm>
          </p:grpSpPr>
          <p:grpSp>
            <p:nvGrpSpPr>
              <p:cNvPr id="5635" name="Google Shape;5635;p78"/>
              <p:cNvGrpSpPr/>
              <p:nvPr/>
            </p:nvGrpSpPr>
            <p:grpSpPr>
              <a:xfrm>
                <a:off x="6046501" y="1367785"/>
                <a:ext cx="298446" cy="846986"/>
                <a:chOff x="6046501" y="1367785"/>
                <a:chExt cx="298446" cy="846986"/>
              </a:xfrm>
            </p:grpSpPr>
            <p:sp>
              <p:nvSpPr>
                <p:cNvPr id="5636" name="Google Shape;5636;p7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78"/>
              <p:cNvGrpSpPr/>
              <p:nvPr/>
            </p:nvGrpSpPr>
            <p:grpSpPr>
              <a:xfrm>
                <a:off x="5900602" y="1193063"/>
                <a:ext cx="284947" cy="182312"/>
                <a:chOff x="5900602" y="1193063"/>
                <a:chExt cx="284947" cy="182312"/>
              </a:xfrm>
            </p:grpSpPr>
            <p:sp>
              <p:nvSpPr>
                <p:cNvPr id="5639" name="Google Shape;5639;p7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0" name="Google Shape;5640;p7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641" name="Google Shape;5641;p78"/>
            <p:cNvGrpSpPr/>
            <p:nvPr/>
          </p:nvGrpSpPr>
          <p:grpSpPr>
            <a:xfrm>
              <a:off x="6738300" y="1193063"/>
              <a:ext cx="462153" cy="707634"/>
              <a:chOff x="6738300" y="1193063"/>
              <a:chExt cx="462153" cy="707634"/>
            </a:xfrm>
          </p:grpSpPr>
          <p:grpSp>
            <p:nvGrpSpPr>
              <p:cNvPr id="5642" name="Google Shape;5642;p78"/>
              <p:cNvGrpSpPr/>
              <p:nvPr/>
            </p:nvGrpSpPr>
            <p:grpSpPr>
              <a:xfrm>
                <a:off x="6915505" y="1193063"/>
                <a:ext cx="284947" cy="597387"/>
                <a:chOff x="6915505" y="1193063"/>
                <a:chExt cx="284947" cy="597387"/>
              </a:xfrm>
            </p:grpSpPr>
            <p:sp>
              <p:nvSpPr>
                <p:cNvPr id="5643" name="Google Shape;5643;p7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4" name="Google Shape;5644;p7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645" name="Google Shape;5645;p78"/>
              <p:cNvGrpSpPr/>
              <p:nvPr/>
            </p:nvGrpSpPr>
            <p:grpSpPr>
              <a:xfrm>
                <a:off x="6738300" y="1684725"/>
                <a:ext cx="230066" cy="215971"/>
                <a:chOff x="6738300" y="1684725"/>
                <a:chExt cx="230066" cy="215971"/>
              </a:xfrm>
            </p:grpSpPr>
            <p:sp>
              <p:nvSpPr>
                <p:cNvPr id="5646" name="Google Shape;5646;p7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651"/>
        <p:cNvGrpSpPr/>
        <p:nvPr/>
      </p:nvGrpSpPr>
      <p:grpSpPr>
        <a:xfrm>
          <a:off x="0" y="0"/>
          <a:ext cx="0" cy="0"/>
          <a:chOff x="0" y="0"/>
          <a:chExt cx="0" cy="0"/>
        </a:xfrm>
      </p:grpSpPr>
      <p:grpSp>
        <p:nvGrpSpPr>
          <p:cNvPr id="5652" name="Google Shape;5652;p79"/>
          <p:cNvGrpSpPr/>
          <p:nvPr/>
        </p:nvGrpSpPr>
        <p:grpSpPr>
          <a:xfrm>
            <a:off x="829359" y="2307635"/>
            <a:ext cx="339235" cy="298186"/>
            <a:chOff x="898875" y="244725"/>
            <a:chExt cx="481800" cy="423500"/>
          </a:xfrm>
        </p:grpSpPr>
        <p:sp>
          <p:nvSpPr>
            <p:cNvPr id="5653" name="Google Shape;5653;p7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5" name="Google Shape;5655;p7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6" name="Google Shape;5656;p7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7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7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9" name="Google Shape;5659;p79"/>
          <p:cNvGrpSpPr/>
          <p:nvPr/>
        </p:nvGrpSpPr>
        <p:grpSpPr>
          <a:xfrm>
            <a:off x="1267741" y="2287103"/>
            <a:ext cx="298169" cy="339253"/>
            <a:chOff x="1529350" y="258825"/>
            <a:chExt cx="423475" cy="481825"/>
          </a:xfrm>
        </p:grpSpPr>
        <p:sp>
          <p:nvSpPr>
            <p:cNvPr id="5660" name="Google Shape;5660;p7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1" name="Google Shape;5661;p7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2" name="Google Shape;5662;p79"/>
          <p:cNvGrpSpPr/>
          <p:nvPr/>
        </p:nvGrpSpPr>
        <p:grpSpPr>
          <a:xfrm>
            <a:off x="1660716" y="2367273"/>
            <a:ext cx="340890" cy="178912"/>
            <a:chOff x="2084325" y="363300"/>
            <a:chExt cx="484150" cy="254100"/>
          </a:xfrm>
        </p:grpSpPr>
        <p:sp>
          <p:nvSpPr>
            <p:cNvPr id="5663" name="Google Shape;5663;p7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4" name="Google Shape;5664;p7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5" name="Google Shape;5665;p79"/>
          <p:cNvGrpSpPr/>
          <p:nvPr/>
        </p:nvGrpSpPr>
        <p:grpSpPr>
          <a:xfrm>
            <a:off x="2110011" y="2287102"/>
            <a:ext cx="298169" cy="339253"/>
            <a:chOff x="2707500" y="249400"/>
            <a:chExt cx="423475" cy="481825"/>
          </a:xfrm>
        </p:grpSpPr>
        <p:sp>
          <p:nvSpPr>
            <p:cNvPr id="5666" name="Google Shape;5666;p7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7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8" name="Google Shape;5668;p79"/>
          <p:cNvGrpSpPr/>
          <p:nvPr/>
        </p:nvGrpSpPr>
        <p:grpSpPr>
          <a:xfrm>
            <a:off x="2523626" y="2287428"/>
            <a:ext cx="305386" cy="338602"/>
            <a:chOff x="3300325" y="249875"/>
            <a:chExt cx="433725" cy="480900"/>
          </a:xfrm>
        </p:grpSpPr>
        <p:sp>
          <p:nvSpPr>
            <p:cNvPr id="5669" name="Google Shape;5669;p7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7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2" name="Google Shape;5672;p7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3" name="Google Shape;5673;p7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5" name="Google Shape;5675;p79"/>
          <p:cNvGrpSpPr/>
          <p:nvPr/>
        </p:nvGrpSpPr>
        <p:grpSpPr>
          <a:xfrm>
            <a:off x="2912712" y="2287349"/>
            <a:ext cx="352349" cy="338760"/>
            <a:chOff x="3854700" y="249750"/>
            <a:chExt cx="500425" cy="481125"/>
          </a:xfrm>
        </p:grpSpPr>
        <p:sp>
          <p:nvSpPr>
            <p:cNvPr id="5676" name="Google Shape;5676;p7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7" name="Google Shape;5677;p7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9" name="Google Shape;5679;p7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7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7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2" name="Google Shape;5682;p7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4" name="Google Shape;5684;p79"/>
          <p:cNvGrpSpPr/>
          <p:nvPr/>
        </p:nvGrpSpPr>
        <p:grpSpPr>
          <a:xfrm>
            <a:off x="3330701" y="2287349"/>
            <a:ext cx="352349" cy="338760"/>
            <a:chOff x="4447550" y="249750"/>
            <a:chExt cx="500425" cy="481125"/>
          </a:xfrm>
        </p:grpSpPr>
        <p:sp>
          <p:nvSpPr>
            <p:cNvPr id="5685" name="Google Shape;5685;p7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6" name="Google Shape;5686;p7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7" name="Google Shape;5687;p79"/>
          <p:cNvGrpSpPr/>
          <p:nvPr/>
        </p:nvGrpSpPr>
        <p:grpSpPr>
          <a:xfrm>
            <a:off x="3759902" y="2287102"/>
            <a:ext cx="339253" cy="339253"/>
            <a:chOff x="5049725" y="249400"/>
            <a:chExt cx="481825" cy="481825"/>
          </a:xfrm>
        </p:grpSpPr>
        <p:sp>
          <p:nvSpPr>
            <p:cNvPr id="5688" name="Google Shape;5688;p7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7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0" name="Google Shape;5690;p79"/>
          <p:cNvGrpSpPr/>
          <p:nvPr/>
        </p:nvGrpSpPr>
        <p:grpSpPr>
          <a:xfrm>
            <a:off x="4173843" y="2287102"/>
            <a:ext cx="339253" cy="339253"/>
            <a:chOff x="5660400" y="238125"/>
            <a:chExt cx="481825" cy="481825"/>
          </a:xfrm>
        </p:grpSpPr>
        <p:sp>
          <p:nvSpPr>
            <p:cNvPr id="5691" name="Google Shape;5691;p7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3" name="Google Shape;5693;p79"/>
          <p:cNvGrpSpPr/>
          <p:nvPr/>
        </p:nvGrpSpPr>
        <p:grpSpPr>
          <a:xfrm>
            <a:off x="4590529" y="2287102"/>
            <a:ext cx="339253" cy="339253"/>
            <a:chOff x="6235400" y="249400"/>
            <a:chExt cx="481825" cy="481825"/>
          </a:xfrm>
        </p:grpSpPr>
        <p:sp>
          <p:nvSpPr>
            <p:cNvPr id="5694" name="Google Shape;5694;p7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5" name="Google Shape;5695;p7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7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7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9" name="Google Shape;5699;p79"/>
          <p:cNvGrpSpPr/>
          <p:nvPr/>
        </p:nvGrpSpPr>
        <p:grpSpPr>
          <a:xfrm>
            <a:off x="828875" y="2731810"/>
            <a:ext cx="340204" cy="298116"/>
            <a:chOff x="899850" y="871450"/>
            <a:chExt cx="483175" cy="423400"/>
          </a:xfrm>
        </p:grpSpPr>
        <p:sp>
          <p:nvSpPr>
            <p:cNvPr id="5700" name="Google Shape;5700;p7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1" name="Google Shape;5701;p7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7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04" name="Google Shape;5704;p79"/>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05" name="Google Shape;5705;p79"/>
          <p:cNvGrpSpPr/>
          <p:nvPr/>
        </p:nvGrpSpPr>
        <p:grpSpPr>
          <a:xfrm>
            <a:off x="1660875" y="2711232"/>
            <a:ext cx="340573" cy="339271"/>
            <a:chOff x="2085450" y="842250"/>
            <a:chExt cx="483700" cy="481850"/>
          </a:xfrm>
        </p:grpSpPr>
        <p:sp>
          <p:nvSpPr>
            <p:cNvPr id="5706" name="Google Shape;5706;p7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9" name="Google Shape;5709;p79"/>
          <p:cNvGrpSpPr/>
          <p:nvPr/>
        </p:nvGrpSpPr>
        <p:grpSpPr>
          <a:xfrm>
            <a:off x="2089443" y="2711241"/>
            <a:ext cx="339306" cy="339253"/>
            <a:chOff x="2685825" y="840375"/>
            <a:chExt cx="481900" cy="481825"/>
          </a:xfrm>
        </p:grpSpPr>
        <p:sp>
          <p:nvSpPr>
            <p:cNvPr id="5710" name="Google Shape;5710;p7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7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2" name="Google Shape;5712;p79"/>
          <p:cNvGrpSpPr/>
          <p:nvPr/>
        </p:nvGrpSpPr>
        <p:grpSpPr>
          <a:xfrm>
            <a:off x="2501104" y="2710924"/>
            <a:ext cx="350431" cy="339887"/>
            <a:chOff x="3270675" y="841800"/>
            <a:chExt cx="497700" cy="482725"/>
          </a:xfrm>
        </p:grpSpPr>
        <p:sp>
          <p:nvSpPr>
            <p:cNvPr id="5713" name="Google Shape;5713;p7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4" name="Google Shape;5714;p7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5" name="Google Shape;5715;p7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16" name="Google Shape;5716;p79"/>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17" name="Google Shape;5717;p79"/>
          <p:cNvGrpSpPr/>
          <p:nvPr/>
        </p:nvGrpSpPr>
        <p:grpSpPr>
          <a:xfrm>
            <a:off x="3337249" y="2731783"/>
            <a:ext cx="339253" cy="298169"/>
            <a:chOff x="4467200" y="877100"/>
            <a:chExt cx="481825" cy="423475"/>
          </a:xfrm>
        </p:grpSpPr>
        <p:sp>
          <p:nvSpPr>
            <p:cNvPr id="5718" name="Google Shape;5718;p7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9" name="Google Shape;5719;p7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0" name="Google Shape;5720;p7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1" name="Google Shape;5721;p7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2" name="Google Shape;5722;p79"/>
          <p:cNvGrpSpPr/>
          <p:nvPr/>
        </p:nvGrpSpPr>
        <p:grpSpPr>
          <a:xfrm>
            <a:off x="3752140" y="2711232"/>
            <a:ext cx="354778" cy="339271"/>
            <a:chOff x="5045500" y="842250"/>
            <a:chExt cx="503875" cy="481850"/>
          </a:xfrm>
        </p:grpSpPr>
        <p:sp>
          <p:nvSpPr>
            <p:cNvPr id="5723" name="Google Shape;5723;p7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4" name="Google Shape;5724;p7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5" name="Google Shape;5725;p79"/>
          <p:cNvGrpSpPr/>
          <p:nvPr/>
        </p:nvGrpSpPr>
        <p:grpSpPr>
          <a:xfrm>
            <a:off x="4174987" y="2737451"/>
            <a:ext cx="336965" cy="286833"/>
            <a:chOff x="5645200" y="879425"/>
            <a:chExt cx="478575" cy="407375"/>
          </a:xfrm>
        </p:grpSpPr>
        <p:sp>
          <p:nvSpPr>
            <p:cNvPr id="5726" name="Google Shape;5726;p7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7" name="Google Shape;5727;p7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8" name="Google Shape;5728;p7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7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0" name="Google Shape;5730;p7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1" name="Google Shape;5731;p7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2" name="Google Shape;5732;p79"/>
          <p:cNvGrpSpPr/>
          <p:nvPr/>
        </p:nvGrpSpPr>
        <p:grpSpPr>
          <a:xfrm>
            <a:off x="4611062" y="2711241"/>
            <a:ext cx="298186" cy="339253"/>
            <a:chOff x="6264525" y="842250"/>
            <a:chExt cx="423500" cy="481825"/>
          </a:xfrm>
        </p:grpSpPr>
        <p:sp>
          <p:nvSpPr>
            <p:cNvPr id="5733" name="Google Shape;5733;p7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7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5" name="Google Shape;5735;p7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6" name="Google Shape;5736;p7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7" name="Google Shape;5737;p7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8" name="Google Shape;5738;p7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7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0" name="Google Shape;5740;p79"/>
          <p:cNvGrpSpPr/>
          <p:nvPr/>
        </p:nvGrpSpPr>
        <p:grpSpPr>
          <a:xfrm>
            <a:off x="829350" y="3125895"/>
            <a:ext cx="339253" cy="339253"/>
            <a:chOff x="900750" y="1436075"/>
            <a:chExt cx="481825" cy="481825"/>
          </a:xfrm>
        </p:grpSpPr>
        <p:sp>
          <p:nvSpPr>
            <p:cNvPr id="5741" name="Google Shape;5741;p7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2" name="Google Shape;5742;p7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3" name="Google Shape;5743;p7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4" name="Google Shape;5744;p7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5" name="Google Shape;5745;p79"/>
          <p:cNvGrpSpPr/>
          <p:nvPr/>
        </p:nvGrpSpPr>
        <p:grpSpPr>
          <a:xfrm>
            <a:off x="1247198" y="3186183"/>
            <a:ext cx="339253" cy="218676"/>
            <a:chOff x="1492675" y="1520750"/>
            <a:chExt cx="481825" cy="310575"/>
          </a:xfrm>
        </p:grpSpPr>
        <p:sp>
          <p:nvSpPr>
            <p:cNvPr id="5746" name="Google Shape;5746;p7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8" name="Google Shape;5748;p79"/>
          <p:cNvGrpSpPr/>
          <p:nvPr/>
        </p:nvGrpSpPr>
        <p:grpSpPr>
          <a:xfrm>
            <a:off x="1654995" y="3125877"/>
            <a:ext cx="352332" cy="339288"/>
            <a:chOff x="2071000" y="1435025"/>
            <a:chExt cx="500400" cy="481875"/>
          </a:xfrm>
        </p:grpSpPr>
        <p:sp>
          <p:nvSpPr>
            <p:cNvPr id="5749" name="Google Shape;5749;p7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1" name="Google Shape;5751;p7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2" name="Google Shape;5752;p79"/>
          <p:cNvGrpSpPr/>
          <p:nvPr/>
        </p:nvGrpSpPr>
        <p:grpSpPr>
          <a:xfrm>
            <a:off x="2083159" y="3146709"/>
            <a:ext cx="351874" cy="297623"/>
            <a:chOff x="2678350" y="1464650"/>
            <a:chExt cx="499750" cy="422700"/>
          </a:xfrm>
        </p:grpSpPr>
        <p:sp>
          <p:nvSpPr>
            <p:cNvPr id="5753" name="Google Shape;5753;p7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7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5" name="Google Shape;5755;p7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6" name="Google Shape;5756;p79"/>
          <p:cNvGrpSpPr/>
          <p:nvPr/>
        </p:nvGrpSpPr>
        <p:grpSpPr>
          <a:xfrm>
            <a:off x="2506692" y="3125895"/>
            <a:ext cx="339253" cy="339253"/>
            <a:chOff x="3271200" y="1435075"/>
            <a:chExt cx="481825" cy="481825"/>
          </a:xfrm>
        </p:grpSpPr>
        <p:sp>
          <p:nvSpPr>
            <p:cNvPr id="5757" name="Google Shape;5757;p7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8" name="Google Shape;5758;p7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9" name="Google Shape;5759;p79"/>
          <p:cNvGrpSpPr/>
          <p:nvPr/>
        </p:nvGrpSpPr>
        <p:grpSpPr>
          <a:xfrm>
            <a:off x="2917165" y="3125877"/>
            <a:ext cx="343442" cy="339288"/>
            <a:chOff x="3858100" y="1435075"/>
            <a:chExt cx="487775" cy="481875"/>
          </a:xfrm>
        </p:grpSpPr>
        <p:sp>
          <p:nvSpPr>
            <p:cNvPr id="5760" name="Google Shape;5760;p7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1" name="Google Shape;5761;p7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2" name="Google Shape;5762;p7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3" name="Google Shape;5763;p7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7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5" name="Google Shape;5765;p79"/>
          <p:cNvGrpSpPr/>
          <p:nvPr/>
        </p:nvGrpSpPr>
        <p:grpSpPr>
          <a:xfrm>
            <a:off x="3337249" y="3125895"/>
            <a:ext cx="339253" cy="339253"/>
            <a:chOff x="4456875" y="1435075"/>
            <a:chExt cx="481825" cy="481825"/>
          </a:xfrm>
        </p:grpSpPr>
        <p:sp>
          <p:nvSpPr>
            <p:cNvPr id="5766" name="Google Shape;5766;p7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8" name="Google Shape;5768;p7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9" name="Google Shape;5769;p7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7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1" name="Google Shape;5771;p7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2" name="Google Shape;5772;p7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3" name="Google Shape;5773;p7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7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6" name="Google Shape;5776;p7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7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8" name="Google Shape;5778;p7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9" name="Google Shape;5779;p7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0" name="Google Shape;5780;p7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1" name="Google Shape;5781;p7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2" name="Google Shape;5782;p7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7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4" name="Google Shape;5784;p7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5" name="Google Shape;5785;p79"/>
          <p:cNvGrpSpPr/>
          <p:nvPr/>
        </p:nvGrpSpPr>
        <p:grpSpPr>
          <a:xfrm>
            <a:off x="3758239" y="3125886"/>
            <a:ext cx="342580" cy="339271"/>
            <a:chOff x="5049725" y="1435050"/>
            <a:chExt cx="486550" cy="481850"/>
          </a:xfrm>
        </p:grpSpPr>
        <p:sp>
          <p:nvSpPr>
            <p:cNvPr id="5786" name="Google Shape;5786;p7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7" name="Google Shape;5787;p7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8" name="Google Shape;5788;p7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9" name="Google Shape;5789;p7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0" name="Google Shape;5790;p79"/>
          <p:cNvGrpSpPr/>
          <p:nvPr/>
        </p:nvGrpSpPr>
        <p:grpSpPr>
          <a:xfrm>
            <a:off x="4173790" y="3125895"/>
            <a:ext cx="339359" cy="339253"/>
            <a:chOff x="5642475" y="1435075"/>
            <a:chExt cx="481975" cy="481825"/>
          </a:xfrm>
        </p:grpSpPr>
        <p:sp>
          <p:nvSpPr>
            <p:cNvPr id="5791" name="Google Shape;5791;p7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7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4" name="Google Shape;5794;p79"/>
          <p:cNvGrpSpPr/>
          <p:nvPr/>
        </p:nvGrpSpPr>
        <p:grpSpPr>
          <a:xfrm>
            <a:off x="4588276" y="3125886"/>
            <a:ext cx="343759" cy="339271"/>
            <a:chOff x="6232000" y="1435050"/>
            <a:chExt cx="488225" cy="481850"/>
          </a:xfrm>
        </p:grpSpPr>
        <p:sp>
          <p:nvSpPr>
            <p:cNvPr id="5795" name="Google Shape;5795;p7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6" name="Google Shape;5796;p7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7" name="Google Shape;5797;p7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7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7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0" name="Google Shape;5800;p79"/>
          <p:cNvGrpSpPr/>
          <p:nvPr/>
        </p:nvGrpSpPr>
        <p:grpSpPr>
          <a:xfrm>
            <a:off x="849012" y="3539545"/>
            <a:ext cx="299929" cy="337792"/>
            <a:chOff x="924450" y="2028975"/>
            <a:chExt cx="425975" cy="479750"/>
          </a:xfrm>
        </p:grpSpPr>
        <p:sp>
          <p:nvSpPr>
            <p:cNvPr id="5801" name="Google Shape;5801;p7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4" name="Google Shape;5804;p79"/>
          <p:cNvGrpSpPr/>
          <p:nvPr/>
        </p:nvGrpSpPr>
        <p:grpSpPr>
          <a:xfrm>
            <a:off x="1661509" y="3559347"/>
            <a:ext cx="339306" cy="298186"/>
            <a:chOff x="2085450" y="2057100"/>
            <a:chExt cx="481900" cy="423500"/>
          </a:xfrm>
        </p:grpSpPr>
        <p:sp>
          <p:nvSpPr>
            <p:cNvPr id="5805" name="Google Shape;5805;p7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6" name="Google Shape;5806;p7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7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8" name="Google Shape;5808;p79"/>
          <p:cNvGrpSpPr/>
          <p:nvPr/>
        </p:nvGrpSpPr>
        <p:grpSpPr>
          <a:xfrm>
            <a:off x="2089442" y="3582592"/>
            <a:ext cx="339306" cy="251698"/>
            <a:chOff x="2678275" y="2090100"/>
            <a:chExt cx="481900" cy="357475"/>
          </a:xfrm>
        </p:grpSpPr>
        <p:sp>
          <p:nvSpPr>
            <p:cNvPr id="5809" name="Google Shape;5809;p7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1" name="Google Shape;5811;p7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7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7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4" name="Google Shape;5814;p79"/>
          <p:cNvGrpSpPr/>
          <p:nvPr/>
        </p:nvGrpSpPr>
        <p:grpSpPr>
          <a:xfrm>
            <a:off x="2566646" y="3594790"/>
            <a:ext cx="219345" cy="227301"/>
            <a:chOff x="3357325" y="2093500"/>
            <a:chExt cx="311525" cy="322825"/>
          </a:xfrm>
        </p:grpSpPr>
        <p:sp>
          <p:nvSpPr>
            <p:cNvPr id="5815" name="Google Shape;5815;p7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18" name="Google Shape;5818;p79"/>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19" name="Google Shape;5819;p79"/>
          <p:cNvGrpSpPr/>
          <p:nvPr/>
        </p:nvGrpSpPr>
        <p:grpSpPr>
          <a:xfrm>
            <a:off x="3360836" y="3538814"/>
            <a:ext cx="292078" cy="339253"/>
            <a:chOff x="4492800" y="2027925"/>
            <a:chExt cx="414825" cy="481825"/>
          </a:xfrm>
        </p:grpSpPr>
        <p:sp>
          <p:nvSpPr>
            <p:cNvPr id="5820" name="Google Shape;5820;p7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7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2" name="Google Shape;5822;p79"/>
          <p:cNvGrpSpPr/>
          <p:nvPr/>
        </p:nvGrpSpPr>
        <p:grpSpPr>
          <a:xfrm>
            <a:off x="3759928" y="3538805"/>
            <a:ext cx="339200" cy="339271"/>
            <a:chOff x="5049725" y="2027900"/>
            <a:chExt cx="481750" cy="481850"/>
          </a:xfrm>
        </p:grpSpPr>
        <p:sp>
          <p:nvSpPr>
            <p:cNvPr id="5823" name="Google Shape;5823;p7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4" name="Google Shape;5824;p7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6" name="Google Shape;5826;p7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7" name="Google Shape;5827;p7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7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1" name="Google Shape;5831;p79"/>
          <p:cNvGrpSpPr/>
          <p:nvPr/>
        </p:nvGrpSpPr>
        <p:grpSpPr>
          <a:xfrm>
            <a:off x="4233524" y="3538893"/>
            <a:ext cx="219890" cy="339095"/>
            <a:chOff x="5726350" y="2028150"/>
            <a:chExt cx="312300" cy="481600"/>
          </a:xfrm>
        </p:grpSpPr>
        <p:sp>
          <p:nvSpPr>
            <p:cNvPr id="5832" name="Google Shape;5832;p7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7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4" name="Google Shape;5834;p7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5" name="Google Shape;5835;p79"/>
          <p:cNvGrpSpPr/>
          <p:nvPr/>
        </p:nvGrpSpPr>
        <p:grpSpPr>
          <a:xfrm>
            <a:off x="4593715" y="3542000"/>
            <a:ext cx="332881" cy="332881"/>
            <a:chOff x="6239925" y="2032450"/>
            <a:chExt cx="472775" cy="472775"/>
          </a:xfrm>
        </p:grpSpPr>
        <p:sp>
          <p:nvSpPr>
            <p:cNvPr id="5836" name="Google Shape;5836;p7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7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8" name="Google Shape;5838;p79"/>
          <p:cNvGrpSpPr/>
          <p:nvPr/>
        </p:nvGrpSpPr>
        <p:grpSpPr>
          <a:xfrm>
            <a:off x="5042807" y="2364092"/>
            <a:ext cx="334641" cy="185425"/>
            <a:chOff x="903075" y="2730000"/>
            <a:chExt cx="475275" cy="263350"/>
          </a:xfrm>
        </p:grpSpPr>
        <p:sp>
          <p:nvSpPr>
            <p:cNvPr id="5839" name="Google Shape;5839;p7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7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1" name="Google Shape;5841;p7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2" name="Google Shape;5842;p79"/>
          <p:cNvGrpSpPr/>
          <p:nvPr/>
        </p:nvGrpSpPr>
        <p:grpSpPr>
          <a:xfrm>
            <a:off x="1247198" y="3538814"/>
            <a:ext cx="339253" cy="339253"/>
            <a:chOff x="1492675" y="2027925"/>
            <a:chExt cx="481825" cy="481825"/>
          </a:xfrm>
        </p:grpSpPr>
        <p:sp>
          <p:nvSpPr>
            <p:cNvPr id="5843" name="Google Shape;5843;p7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4" name="Google Shape;5844;p7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5" name="Google Shape;5845;p7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7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7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8" name="Google Shape;5848;p79"/>
          <p:cNvGrpSpPr/>
          <p:nvPr/>
        </p:nvGrpSpPr>
        <p:grpSpPr>
          <a:xfrm>
            <a:off x="5473575" y="2287178"/>
            <a:ext cx="339253" cy="339253"/>
            <a:chOff x="1492675" y="2620775"/>
            <a:chExt cx="481825" cy="481825"/>
          </a:xfrm>
        </p:grpSpPr>
        <p:sp>
          <p:nvSpPr>
            <p:cNvPr id="5849" name="Google Shape;5849;p7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0" name="Google Shape;5850;p7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51" name="Google Shape;5851;p79"/>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52" name="Google Shape;5852;p79"/>
          <p:cNvGrpSpPr/>
          <p:nvPr/>
        </p:nvGrpSpPr>
        <p:grpSpPr>
          <a:xfrm>
            <a:off x="6297328" y="2303161"/>
            <a:ext cx="333585" cy="307287"/>
            <a:chOff x="2682350" y="2643425"/>
            <a:chExt cx="473775" cy="436425"/>
          </a:xfrm>
        </p:grpSpPr>
        <p:sp>
          <p:nvSpPr>
            <p:cNvPr id="5853" name="Google Shape;5853;p7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5" name="Google Shape;5855;p7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7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8" name="Google Shape;5858;p7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9" name="Google Shape;5859;p7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0" name="Google Shape;5860;p79"/>
          <p:cNvGrpSpPr/>
          <p:nvPr/>
        </p:nvGrpSpPr>
        <p:grpSpPr>
          <a:xfrm>
            <a:off x="6762818" y="2287178"/>
            <a:ext cx="238531" cy="339253"/>
            <a:chOff x="3342725" y="2620775"/>
            <a:chExt cx="338775" cy="481825"/>
          </a:xfrm>
        </p:grpSpPr>
        <p:sp>
          <p:nvSpPr>
            <p:cNvPr id="5861" name="Google Shape;5861;p7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2" name="Google Shape;5862;p7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7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4" name="Google Shape;5864;p79"/>
          <p:cNvGrpSpPr/>
          <p:nvPr/>
        </p:nvGrpSpPr>
        <p:grpSpPr>
          <a:xfrm>
            <a:off x="7156568" y="2287178"/>
            <a:ext cx="278296" cy="339253"/>
            <a:chOff x="3907325" y="2620775"/>
            <a:chExt cx="395250" cy="481825"/>
          </a:xfrm>
        </p:grpSpPr>
        <p:sp>
          <p:nvSpPr>
            <p:cNvPr id="5865" name="Google Shape;5865;p7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6" name="Google Shape;5866;p7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7" name="Google Shape;5867;p7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7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9" name="Google Shape;5869;p79"/>
          <p:cNvGrpSpPr/>
          <p:nvPr/>
        </p:nvGrpSpPr>
        <p:grpSpPr>
          <a:xfrm>
            <a:off x="7549755" y="2297783"/>
            <a:ext cx="339253" cy="318042"/>
            <a:chOff x="4456875" y="2635825"/>
            <a:chExt cx="481825" cy="451700"/>
          </a:xfrm>
        </p:grpSpPr>
        <p:sp>
          <p:nvSpPr>
            <p:cNvPr id="5870" name="Google Shape;5870;p7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7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2" name="Google Shape;5872;p7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7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5" name="Google Shape;5875;p7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6" name="Google Shape;5876;p79"/>
          <p:cNvGrpSpPr/>
          <p:nvPr/>
        </p:nvGrpSpPr>
        <p:grpSpPr>
          <a:xfrm>
            <a:off x="7974679" y="2297783"/>
            <a:ext cx="339253" cy="318042"/>
            <a:chOff x="5049725" y="2635825"/>
            <a:chExt cx="481825" cy="451700"/>
          </a:xfrm>
        </p:grpSpPr>
        <p:sp>
          <p:nvSpPr>
            <p:cNvPr id="5877" name="Google Shape;5877;p7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7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9" name="Google Shape;5879;p7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0" name="Google Shape;5880;p79"/>
          <p:cNvGrpSpPr/>
          <p:nvPr/>
        </p:nvGrpSpPr>
        <p:grpSpPr>
          <a:xfrm>
            <a:off x="2375386" y="3952243"/>
            <a:ext cx="338566" cy="338373"/>
            <a:chOff x="5643000" y="2621375"/>
            <a:chExt cx="480850" cy="480575"/>
          </a:xfrm>
        </p:grpSpPr>
        <p:sp>
          <p:nvSpPr>
            <p:cNvPr id="5881" name="Google Shape;5881;p7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7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4" name="Google Shape;5884;p7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7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6" name="Google Shape;5886;p7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7" name="Google Shape;5887;p7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8" name="Google Shape;5888;p79"/>
          <p:cNvGrpSpPr/>
          <p:nvPr/>
        </p:nvGrpSpPr>
        <p:grpSpPr>
          <a:xfrm>
            <a:off x="4192782" y="3951803"/>
            <a:ext cx="339359" cy="339253"/>
            <a:chOff x="6235250" y="2620775"/>
            <a:chExt cx="481975" cy="481825"/>
          </a:xfrm>
        </p:grpSpPr>
        <p:sp>
          <p:nvSpPr>
            <p:cNvPr id="5889" name="Google Shape;5889;p7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7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1" name="Google Shape;5891;p7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2" name="Google Shape;5892;p7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7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94" name="Google Shape;5894;p79"/>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95" name="Google Shape;5895;p79"/>
          <p:cNvGrpSpPr/>
          <p:nvPr/>
        </p:nvGrpSpPr>
        <p:grpSpPr>
          <a:xfrm>
            <a:off x="5472652" y="2711317"/>
            <a:ext cx="341101" cy="339253"/>
            <a:chOff x="1535000" y="3223325"/>
            <a:chExt cx="484450" cy="481825"/>
          </a:xfrm>
        </p:grpSpPr>
        <p:sp>
          <p:nvSpPr>
            <p:cNvPr id="5896" name="Google Shape;5896;p7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7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8" name="Google Shape;5898;p7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9" name="Google Shape;5899;p79"/>
          <p:cNvGrpSpPr/>
          <p:nvPr/>
        </p:nvGrpSpPr>
        <p:grpSpPr>
          <a:xfrm>
            <a:off x="5880219" y="2746618"/>
            <a:ext cx="339253" cy="268649"/>
            <a:chOff x="2085525" y="3263750"/>
            <a:chExt cx="481825" cy="381550"/>
          </a:xfrm>
        </p:grpSpPr>
        <p:sp>
          <p:nvSpPr>
            <p:cNvPr id="5900" name="Google Shape;5900;p7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7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02" name="Google Shape;5902;p79"/>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03" name="Google Shape;5903;p79"/>
          <p:cNvGrpSpPr/>
          <p:nvPr/>
        </p:nvGrpSpPr>
        <p:grpSpPr>
          <a:xfrm>
            <a:off x="6711982" y="2711308"/>
            <a:ext cx="340204" cy="339271"/>
            <a:chOff x="3270450" y="3213625"/>
            <a:chExt cx="483175" cy="481850"/>
          </a:xfrm>
        </p:grpSpPr>
        <p:sp>
          <p:nvSpPr>
            <p:cNvPr id="5904" name="Google Shape;5904;p7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7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6" name="Google Shape;5906;p79"/>
          <p:cNvGrpSpPr/>
          <p:nvPr/>
        </p:nvGrpSpPr>
        <p:grpSpPr>
          <a:xfrm>
            <a:off x="7211250" y="2711317"/>
            <a:ext cx="168931" cy="339253"/>
            <a:chOff x="3984950" y="3213600"/>
            <a:chExt cx="239925" cy="481825"/>
          </a:xfrm>
        </p:grpSpPr>
        <p:sp>
          <p:nvSpPr>
            <p:cNvPr id="5907" name="Google Shape;5907;p7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8" name="Google Shape;5908;p7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09" name="Google Shape;5909;p79"/>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79"/>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11" name="Google Shape;5911;p79"/>
          <p:cNvGrpSpPr/>
          <p:nvPr/>
        </p:nvGrpSpPr>
        <p:grpSpPr>
          <a:xfrm>
            <a:off x="1874281" y="3981487"/>
            <a:ext cx="355218" cy="279880"/>
            <a:chOff x="5629975" y="3255775"/>
            <a:chExt cx="504500" cy="397500"/>
          </a:xfrm>
        </p:grpSpPr>
        <p:sp>
          <p:nvSpPr>
            <p:cNvPr id="5912" name="Google Shape;5912;p7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7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4" name="Google Shape;5914;p7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5" name="Google Shape;5915;p7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7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7" name="Google Shape;5917;p79"/>
          <p:cNvGrpSpPr/>
          <p:nvPr/>
        </p:nvGrpSpPr>
        <p:grpSpPr>
          <a:xfrm>
            <a:off x="3755839" y="3981593"/>
            <a:ext cx="340256" cy="279669"/>
            <a:chOff x="6234950" y="3255925"/>
            <a:chExt cx="483250" cy="397200"/>
          </a:xfrm>
        </p:grpSpPr>
        <p:sp>
          <p:nvSpPr>
            <p:cNvPr id="5918" name="Google Shape;5918;p7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7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7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7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2" name="Google Shape;5922;p7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7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4" name="Google Shape;5924;p79"/>
          <p:cNvGrpSpPr/>
          <p:nvPr/>
        </p:nvGrpSpPr>
        <p:grpSpPr>
          <a:xfrm>
            <a:off x="5051107" y="3125970"/>
            <a:ext cx="318042" cy="339253"/>
            <a:chOff x="914900" y="3806450"/>
            <a:chExt cx="451700" cy="481825"/>
          </a:xfrm>
        </p:grpSpPr>
        <p:sp>
          <p:nvSpPr>
            <p:cNvPr id="5925" name="Google Shape;5925;p7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7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7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7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7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0" name="Google Shape;5930;p79"/>
          <p:cNvGrpSpPr/>
          <p:nvPr/>
        </p:nvGrpSpPr>
        <p:grpSpPr>
          <a:xfrm>
            <a:off x="5470028" y="3125785"/>
            <a:ext cx="346347" cy="339623"/>
            <a:chOff x="1490050" y="3805975"/>
            <a:chExt cx="491900" cy="482350"/>
          </a:xfrm>
        </p:grpSpPr>
        <p:sp>
          <p:nvSpPr>
            <p:cNvPr id="5931" name="Google Shape;5931;p7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7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7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7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5" name="Google Shape;5935;p79"/>
          <p:cNvGrpSpPr/>
          <p:nvPr/>
        </p:nvGrpSpPr>
        <p:grpSpPr>
          <a:xfrm>
            <a:off x="5893896" y="3125970"/>
            <a:ext cx="311899" cy="339253"/>
            <a:chOff x="2104275" y="3806450"/>
            <a:chExt cx="442975" cy="481825"/>
          </a:xfrm>
        </p:grpSpPr>
        <p:sp>
          <p:nvSpPr>
            <p:cNvPr id="5936" name="Google Shape;5936;p7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7" name="Google Shape;5937;p7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8" name="Google Shape;5938;p79"/>
          <p:cNvGrpSpPr/>
          <p:nvPr/>
        </p:nvGrpSpPr>
        <p:grpSpPr>
          <a:xfrm>
            <a:off x="6317413" y="3125970"/>
            <a:ext cx="293416" cy="339253"/>
            <a:chOff x="2710875" y="3806450"/>
            <a:chExt cx="416725" cy="481825"/>
          </a:xfrm>
        </p:grpSpPr>
        <p:sp>
          <p:nvSpPr>
            <p:cNvPr id="5939" name="Google Shape;5939;p7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0" name="Google Shape;5940;p7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1" name="Google Shape;5941;p79"/>
          <p:cNvGrpSpPr/>
          <p:nvPr/>
        </p:nvGrpSpPr>
        <p:grpSpPr>
          <a:xfrm>
            <a:off x="6712457" y="3166412"/>
            <a:ext cx="339253" cy="258369"/>
            <a:chOff x="3271200" y="3863875"/>
            <a:chExt cx="481825" cy="366950"/>
          </a:xfrm>
        </p:grpSpPr>
        <p:sp>
          <p:nvSpPr>
            <p:cNvPr id="5942" name="Google Shape;5942;p7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7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4" name="Google Shape;5944;p79"/>
          <p:cNvGrpSpPr/>
          <p:nvPr/>
        </p:nvGrpSpPr>
        <p:grpSpPr>
          <a:xfrm>
            <a:off x="7147952" y="3126199"/>
            <a:ext cx="295528" cy="338795"/>
            <a:chOff x="3895050" y="3806775"/>
            <a:chExt cx="419725" cy="481175"/>
          </a:xfrm>
        </p:grpSpPr>
        <p:sp>
          <p:nvSpPr>
            <p:cNvPr id="5945" name="Google Shape;5945;p7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7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7" name="Google Shape;5947;p79"/>
          <p:cNvGrpSpPr/>
          <p:nvPr/>
        </p:nvGrpSpPr>
        <p:grpSpPr>
          <a:xfrm>
            <a:off x="7551234" y="3125979"/>
            <a:ext cx="336296" cy="339235"/>
            <a:chOff x="4464775" y="3806475"/>
            <a:chExt cx="477625" cy="481800"/>
          </a:xfrm>
        </p:grpSpPr>
        <p:sp>
          <p:nvSpPr>
            <p:cNvPr id="5948" name="Google Shape;5948;p7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7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7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7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7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4" name="Google Shape;5954;p79"/>
          <p:cNvGrpSpPr/>
          <p:nvPr/>
        </p:nvGrpSpPr>
        <p:grpSpPr>
          <a:xfrm>
            <a:off x="7974679" y="3125970"/>
            <a:ext cx="339253" cy="339253"/>
            <a:chOff x="5049725" y="3806450"/>
            <a:chExt cx="481825" cy="481825"/>
          </a:xfrm>
        </p:grpSpPr>
        <p:sp>
          <p:nvSpPr>
            <p:cNvPr id="5955" name="Google Shape;5955;p7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7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7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8" name="Google Shape;5958;p79"/>
          <p:cNvGrpSpPr/>
          <p:nvPr/>
        </p:nvGrpSpPr>
        <p:grpSpPr>
          <a:xfrm>
            <a:off x="1461983" y="3951798"/>
            <a:ext cx="339253" cy="339253"/>
            <a:chOff x="5651375" y="3806450"/>
            <a:chExt cx="481825" cy="481825"/>
          </a:xfrm>
        </p:grpSpPr>
        <p:sp>
          <p:nvSpPr>
            <p:cNvPr id="5959" name="Google Shape;5959;p7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7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1" name="Google Shape;5961;p7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7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3" name="Google Shape;5963;p79"/>
          <p:cNvGrpSpPr/>
          <p:nvPr/>
        </p:nvGrpSpPr>
        <p:grpSpPr>
          <a:xfrm>
            <a:off x="3360663" y="3953787"/>
            <a:ext cx="298503" cy="335275"/>
            <a:chOff x="6264300" y="3809300"/>
            <a:chExt cx="423950" cy="476175"/>
          </a:xfrm>
        </p:grpSpPr>
        <p:sp>
          <p:nvSpPr>
            <p:cNvPr id="5964" name="Google Shape;5964;p7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7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6" name="Google Shape;5966;p7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7" name="Google Shape;5967;p79"/>
          <p:cNvGrpSpPr/>
          <p:nvPr/>
        </p:nvGrpSpPr>
        <p:grpSpPr>
          <a:xfrm>
            <a:off x="5039841" y="3538881"/>
            <a:ext cx="340573" cy="339271"/>
            <a:chOff x="898875" y="4399275"/>
            <a:chExt cx="483700" cy="481850"/>
          </a:xfrm>
        </p:grpSpPr>
        <p:sp>
          <p:nvSpPr>
            <p:cNvPr id="5968" name="Google Shape;5968;p7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79"/>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7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7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7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7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7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6" name="Google Shape;5976;p79"/>
          <p:cNvGrpSpPr/>
          <p:nvPr/>
        </p:nvGrpSpPr>
        <p:grpSpPr>
          <a:xfrm>
            <a:off x="5473575" y="3554133"/>
            <a:ext cx="339253" cy="308765"/>
            <a:chOff x="1492675" y="4420975"/>
            <a:chExt cx="481825" cy="438525"/>
          </a:xfrm>
        </p:grpSpPr>
        <p:sp>
          <p:nvSpPr>
            <p:cNvPr id="5977" name="Google Shape;5977;p7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7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7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1" name="Google Shape;5981;p7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2" name="Google Shape;5982;p79"/>
          <p:cNvGrpSpPr/>
          <p:nvPr/>
        </p:nvGrpSpPr>
        <p:grpSpPr>
          <a:xfrm>
            <a:off x="5878556" y="3539558"/>
            <a:ext cx="342580" cy="337915"/>
            <a:chOff x="2084100" y="4400250"/>
            <a:chExt cx="486550" cy="479925"/>
          </a:xfrm>
        </p:grpSpPr>
        <p:sp>
          <p:nvSpPr>
            <p:cNvPr id="5983" name="Google Shape;5983;p7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7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7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7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7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7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79"/>
          <p:cNvGrpSpPr/>
          <p:nvPr/>
        </p:nvGrpSpPr>
        <p:grpSpPr>
          <a:xfrm>
            <a:off x="6315036" y="3538907"/>
            <a:ext cx="298169" cy="339218"/>
            <a:chOff x="2707950" y="4399325"/>
            <a:chExt cx="423475" cy="481775"/>
          </a:xfrm>
        </p:grpSpPr>
        <p:sp>
          <p:nvSpPr>
            <p:cNvPr id="5990" name="Google Shape;5990;p7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7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7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7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4" name="Google Shape;5994;p7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5" name="Google Shape;5995;p7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7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7" name="Google Shape;5997;p7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8" name="Google Shape;5998;p7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7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7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1" name="Google Shape;6001;p7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2" name="Google Shape;6002;p79"/>
          <p:cNvGrpSpPr/>
          <p:nvPr/>
        </p:nvGrpSpPr>
        <p:grpSpPr>
          <a:xfrm>
            <a:off x="6744555" y="3538881"/>
            <a:ext cx="275057" cy="339271"/>
            <a:chOff x="3330525" y="4399275"/>
            <a:chExt cx="390650" cy="481850"/>
          </a:xfrm>
        </p:grpSpPr>
        <p:sp>
          <p:nvSpPr>
            <p:cNvPr id="6003" name="Google Shape;6003;p7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7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5" name="Google Shape;6005;p7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7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7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7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7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0" name="Google Shape;6010;p79"/>
          <p:cNvGrpSpPr/>
          <p:nvPr/>
        </p:nvGrpSpPr>
        <p:grpSpPr>
          <a:xfrm>
            <a:off x="7169084" y="3538890"/>
            <a:ext cx="253265" cy="339253"/>
            <a:chOff x="3938800" y="4399275"/>
            <a:chExt cx="359700" cy="481825"/>
          </a:xfrm>
        </p:grpSpPr>
        <p:sp>
          <p:nvSpPr>
            <p:cNvPr id="6011" name="Google Shape;6011;p7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7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7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4" name="Google Shape;6014;p7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5" name="Google Shape;6015;p7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6" name="Google Shape;6016;p79"/>
          <p:cNvGrpSpPr/>
          <p:nvPr/>
        </p:nvGrpSpPr>
        <p:grpSpPr>
          <a:xfrm>
            <a:off x="7639862" y="3538890"/>
            <a:ext cx="159039" cy="339253"/>
            <a:chOff x="4584850" y="4399275"/>
            <a:chExt cx="225875" cy="481825"/>
          </a:xfrm>
        </p:grpSpPr>
        <p:sp>
          <p:nvSpPr>
            <p:cNvPr id="6017" name="Google Shape;6017;p7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7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19" name="Google Shape;6019;p79"/>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20" name="Google Shape;6020;p79"/>
          <p:cNvGrpSpPr/>
          <p:nvPr/>
        </p:nvGrpSpPr>
        <p:grpSpPr>
          <a:xfrm>
            <a:off x="1049680" y="3951795"/>
            <a:ext cx="339253" cy="339253"/>
            <a:chOff x="5642550" y="4399275"/>
            <a:chExt cx="481825" cy="481825"/>
          </a:xfrm>
        </p:grpSpPr>
        <p:sp>
          <p:nvSpPr>
            <p:cNvPr id="6021" name="Google Shape;6021;p7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7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3" name="Google Shape;6023;p79"/>
          <p:cNvGrpSpPr/>
          <p:nvPr/>
        </p:nvGrpSpPr>
        <p:grpSpPr>
          <a:xfrm>
            <a:off x="2859815" y="3963703"/>
            <a:ext cx="363316" cy="315437"/>
            <a:chOff x="6218300" y="4416175"/>
            <a:chExt cx="516000" cy="448000"/>
          </a:xfrm>
        </p:grpSpPr>
        <p:sp>
          <p:nvSpPr>
            <p:cNvPr id="6024" name="Google Shape;6024;p7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7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7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7" name="Google Shape;6027;p79"/>
          <p:cNvGrpSpPr/>
          <p:nvPr/>
        </p:nvGrpSpPr>
        <p:grpSpPr>
          <a:xfrm>
            <a:off x="5918879" y="3951792"/>
            <a:ext cx="339253" cy="339253"/>
            <a:chOff x="899850" y="4992125"/>
            <a:chExt cx="481825" cy="481825"/>
          </a:xfrm>
        </p:grpSpPr>
        <p:sp>
          <p:nvSpPr>
            <p:cNvPr id="6028" name="Google Shape;6028;p7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7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7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1" name="Google Shape;6031;p79"/>
          <p:cNvGrpSpPr/>
          <p:nvPr/>
        </p:nvGrpSpPr>
        <p:grpSpPr>
          <a:xfrm>
            <a:off x="5461708" y="3951792"/>
            <a:ext cx="339253" cy="339253"/>
            <a:chOff x="1492675" y="4992125"/>
            <a:chExt cx="481825" cy="481825"/>
          </a:xfrm>
        </p:grpSpPr>
        <p:sp>
          <p:nvSpPr>
            <p:cNvPr id="6032" name="Google Shape;6032;p7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7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79"/>
          <p:cNvGrpSpPr/>
          <p:nvPr/>
        </p:nvGrpSpPr>
        <p:grpSpPr>
          <a:xfrm>
            <a:off x="5004462" y="3951792"/>
            <a:ext cx="339253" cy="339253"/>
            <a:chOff x="2085525" y="4992125"/>
            <a:chExt cx="481825" cy="481825"/>
          </a:xfrm>
        </p:grpSpPr>
        <p:sp>
          <p:nvSpPr>
            <p:cNvPr id="6035" name="Google Shape;6035;p7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7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7" name="Google Shape;6037;p79"/>
          <p:cNvGrpSpPr/>
          <p:nvPr/>
        </p:nvGrpSpPr>
        <p:grpSpPr>
          <a:xfrm>
            <a:off x="6833221" y="3951792"/>
            <a:ext cx="339253" cy="339253"/>
            <a:chOff x="2678350" y="4992125"/>
            <a:chExt cx="481825" cy="481825"/>
          </a:xfrm>
        </p:grpSpPr>
        <p:sp>
          <p:nvSpPr>
            <p:cNvPr id="6038" name="Google Shape;6038;p7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7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0" name="Google Shape;6040;p7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1" name="Google Shape;6041;p79"/>
          <p:cNvGrpSpPr/>
          <p:nvPr/>
        </p:nvGrpSpPr>
        <p:grpSpPr>
          <a:xfrm>
            <a:off x="4628816" y="3951792"/>
            <a:ext cx="339253" cy="339253"/>
            <a:chOff x="3271200" y="4992125"/>
            <a:chExt cx="481825" cy="481825"/>
          </a:xfrm>
        </p:grpSpPr>
        <p:sp>
          <p:nvSpPr>
            <p:cNvPr id="6042" name="Google Shape;6042;p7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3" name="Google Shape;6043;p7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7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5" name="Google Shape;6045;p79"/>
          <p:cNvGrpSpPr/>
          <p:nvPr/>
        </p:nvGrpSpPr>
        <p:grpSpPr>
          <a:xfrm>
            <a:off x="7290263" y="3952822"/>
            <a:ext cx="339411" cy="337193"/>
            <a:chOff x="3863900" y="4993625"/>
            <a:chExt cx="482050" cy="478900"/>
          </a:xfrm>
        </p:grpSpPr>
        <p:sp>
          <p:nvSpPr>
            <p:cNvPr id="6046" name="Google Shape;6046;p7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7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7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9" name="Google Shape;6049;p7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0" name="Google Shape;6050;p79"/>
          <p:cNvGrpSpPr/>
          <p:nvPr/>
        </p:nvGrpSpPr>
        <p:grpSpPr>
          <a:xfrm>
            <a:off x="7747437" y="3952822"/>
            <a:ext cx="339411" cy="337193"/>
            <a:chOff x="4456725" y="4993625"/>
            <a:chExt cx="482050" cy="478900"/>
          </a:xfrm>
        </p:grpSpPr>
        <p:sp>
          <p:nvSpPr>
            <p:cNvPr id="6051" name="Google Shape;6051;p79"/>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79"/>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3" name="Google Shape;6053;p79"/>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79"/>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5" name="Google Shape;6055;p79"/>
          <p:cNvGrpSpPr/>
          <p:nvPr/>
        </p:nvGrpSpPr>
        <p:grpSpPr>
          <a:xfrm>
            <a:off x="6376030" y="3952813"/>
            <a:ext cx="339411" cy="337211"/>
            <a:chOff x="5049575" y="4993600"/>
            <a:chExt cx="482050" cy="478925"/>
          </a:xfrm>
        </p:grpSpPr>
        <p:sp>
          <p:nvSpPr>
            <p:cNvPr id="6056" name="Google Shape;6056;p7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7" name="Google Shape;6057;p7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8" name="Google Shape;6058;p7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7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60" name="Google Shape;6060;p79"/>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6061" name="Google Shape;6061;p79"/>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65"/>
        <p:cNvGrpSpPr/>
        <p:nvPr/>
      </p:nvGrpSpPr>
      <p:grpSpPr>
        <a:xfrm>
          <a:off x="0" y="0"/>
          <a:ext cx="0" cy="0"/>
          <a:chOff x="0" y="0"/>
          <a:chExt cx="0" cy="0"/>
        </a:xfrm>
      </p:grpSpPr>
      <p:grpSp>
        <p:nvGrpSpPr>
          <p:cNvPr id="6066" name="Google Shape;6066;p80"/>
          <p:cNvGrpSpPr/>
          <p:nvPr/>
        </p:nvGrpSpPr>
        <p:grpSpPr>
          <a:xfrm>
            <a:off x="876361" y="1308054"/>
            <a:ext cx="322099" cy="370529"/>
            <a:chOff x="-42971725" y="3217825"/>
            <a:chExt cx="275675" cy="317125"/>
          </a:xfrm>
        </p:grpSpPr>
        <p:sp>
          <p:nvSpPr>
            <p:cNvPr id="6067" name="Google Shape;6067;p8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80"/>
          <p:cNvGrpSpPr/>
          <p:nvPr/>
        </p:nvGrpSpPr>
        <p:grpSpPr>
          <a:xfrm>
            <a:off x="848276" y="1776710"/>
            <a:ext cx="378270" cy="337551"/>
            <a:chOff x="-42996150" y="3612600"/>
            <a:chExt cx="323750" cy="288900"/>
          </a:xfrm>
        </p:grpSpPr>
        <p:sp>
          <p:nvSpPr>
            <p:cNvPr id="6071" name="Google Shape;6071;p8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80"/>
          <p:cNvGrpSpPr/>
          <p:nvPr/>
        </p:nvGrpSpPr>
        <p:grpSpPr>
          <a:xfrm>
            <a:off x="851036" y="2186080"/>
            <a:ext cx="372749" cy="370909"/>
            <a:chOff x="-42994575" y="3950300"/>
            <a:chExt cx="319025" cy="317450"/>
          </a:xfrm>
        </p:grpSpPr>
        <p:sp>
          <p:nvSpPr>
            <p:cNvPr id="6075" name="Google Shape;6075;p8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80"/>
          <p:cNvGrpSpPr/>
          <p:nvPr/>
        </p:nvGrpSpPr>
        <p:grpSpPr>
          <a:xfrm>
            <a:off x="3004431" y="1332912"/>
            <a:ext cx="371785" cy="370879"/>
            <a:chOff x="-41111350" y="3239100"/>
            <a:chExt cx="318200" cy="317425"/>
          </a:xfrm>
        </p:grpSpPr>
        <p:sp>
          <p:nvSpPr>
            <p:cNvPr id="6079" name="Google Shape;6079;p8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80"/>
          <p:cNvGrpSpPr/>
          <p:nvPr/>
        </p:nvGrpSpPr>
        <p:grpSpPr>
          <a:xfrm>
            <a:off x="3000751" y="1768444"/>
            <a:ext cx="379146" cy="370967"/>
            <a:chOff x="-41117650" y="3605525"/>
            <a:chExt cx="324500" cy="317500"/>
          </a:xfrm>
        </p:grpSpPr>
        <p:sp>
          <p:nvSpPr>
            <p:cNvPr id="6084" name="Google Shape;6084;p8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7" name="Google Shape;6087;p80"/>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8" name="Google Shape;6088;p80"/>
          <p:cNvGrpSpPr/>
          <p:nvPr/>
        </p:nvGrpSpPr>
        <p:grpSpPr>
          <a:xfrm>
            <a:off x="1827005" y="2659967"/>
            <a:ext cx="216271" cy="371814"/>
            <a:chOff x="-39205300" y="3220175"/>
            <a:chExt cx="185100" cy="318225"/>
          </a:xfrm>
        </p:grpSpPr>
        <p:sp>
          <p:nvSpPr>
            <p:cNvPr id="6089" name="Google Shape;6089;p8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80"/>
          <p:cNvGrpSpPr/>
          <p:nvPr/>
        </p:nvGrpSpPr>
        <p:grpSpPr>
          <a:xfrm>
            <a:off x="1792533" y="3120038"/>
            <a:ext cx="300016" cy="369273"/>
            <a:chOff x="-39248625" y="3588600"/>
            <a:chExt cx="256775" cy="316050"/>
          </a:xfrm>
        </p:grpSpPr>
        <p:sp>
          <p:nvSpPr>
            <p:cNvPr id="6092" name="Google Shape;6092;p8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4" name="Google Shape;6094;p80"/>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0"/>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6" name="Google Shape;6096;p80"/>
          <p:cNvGrpSpPr/>
          <p:nvPr/>
        </p:nvGrpSpPr>
        <p:grpSpPr>
          <a:xfrm>
            <a:off x="1243246" y="1308054"/>
            <a:ext cx="429504" cy="370879"/>
            <a:chOff x="-42651700" y="3217825"/>
            <a:chExt cx="367600" cy="317425"/>
          </a:xfrm>
        </p:grpSpPr>
        <p:sp>
          <p:nvSpPr>
            <p:cNvPr id="6097" name="Google Shape;6097;p8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80"/>
          <p:cNvGrpSpPr/>
          <p:nvPr/>
        </p:nvGrpSpPr>
        <p:grpSpPr>
          <a:xfrm>
            <a:off x="1278678" y="1747704"/>
            <a:ext cx="358640" cy="363226"/>
            <a:chOff x="-42617300" y="3587775"/>
            <a:chExt cx="306950" cy="310875"/>
          </a:xfrm>
        </p:grpSpPr>
        <p:sp>
          <p:nvSpPr>
            <p:cNvPr id="6102" name="Google Shape;6102;p8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4" name="Google Shape;6104;p80"/>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5" name="Google Shape;6105;p80"/>
          <p:cNvGrpSpPr/>
          <p:nvPr/>
        </p:nvGrpSpPr>
        <p:grpSpPr>
          <a:xfrm>
            <a:off x="3450506" y="1332445"/>
            <a:ext cx="376926" cy="370324"/>
            <a:chOff x="-40748275" y="3238700"/>
            <a:chExt cx="322600" cy="316950"/>
          </a:xfrm>
        </p:grpSpPr>
        <p:sp>
          <p:nvSpPr>
            <p:cNvPr id="6106" name="Google Shape;6106;p8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80"/>
          <p:cNvGrpSpPr/>
          <p:nvPr/>
        </p:nvGrpSpPr>
        <p:grpSpPr>
          <a:xfrm>
            <a:off x="3453062" y="1800429"/>
            <a:ext cx="371814" cy="338690"/>
            <a:chOff x="-40745125" y="3632900"/>
            <a:chExt cx="318225" cy="289875"/>
          </a:xfrm>
        </p:grpSpPr>
        <p:sp>
          <p:nvSpPr>
            <p:cNvPr id="6113" name="Google Shape;6113;p8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80"/>
          <p:cNvGrpSpPr/>
          <p:nvPr/>
        </p:nvGrpSpPr>
        <p:grpSpPr>
          <a:xfrm>
            <a:off x="3457209" y="2211639"/>
            <a:ext cx="363518" cy="370178"/>
            <a:chOff x="-40742750" y="3972175"/>
            <a:chExt cx="311125" cy="316825"/>
          </a:xfrm>
        </p:grpSpPr>
        <p:sp>
          <p:nvSpPr>
            <p:cNvPr id="6121" name="Google Shape;6121;p8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80"/>
          <p:cNvGrpSpPr/>
          <p:nvPr/>
        </p:nvGrpSpPr>
        <p:grpSpPr>
          <a:xfrm>
            <a:off x="2239871" y="2661807"/>
            <a:ext cx="266892" cy="369974"/>
            <a:chOff x="-38860325" y="3221750"/>
            <a:chExt cx="228425" cy="316650"/>
          </a:xfrm>
        </p:grpSpPr>
        <p:sp>
          <p:nvSpPr>
            <p:cNvPr id="6124" name="Google Shape;6124;p8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80"/>
          <p:cNvGrpSpPr/>
          <p:nvPr/>
        </p:nvGrpSpPr>
        <p:grpSpPr>
          <a:xfrm>
            <a:off x="2190678" y="3123864"/>
            <a:ext cx="380081" cy="367111"/>
            <a:chOff x="-38905225" y="3591875"/>
            <a:chExt cx="325300" cy="314200"/>
          </a:xfrm>
        </p:grpSpPr>
        <p:sp>
          <p:nvSpPr>
            <p:cNvPr id="6129" name="Google Shape;6129;p8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2" name="Google Shape;6132;p80"/>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3" name="Google Shape;6133;p80"/>
          <p:cNvGrpSpPr/>
          <p:nvPr/>
        </p:nvGrpSpPr>
        <p:grpSpPr>
          <a:xfrm>
            <a:off x="3997427" y="3108944"/>
            <a:ext cx="290815" cy="369740"/>
            <a:chOff x="-37370925" y="3579105"/>
            <a:chExt cx="248900" cy="316450"/>
          </a:xfrm>
        </p:grpSpPr>
        <p:sp>
          <p:nvSpPr>
            <p:cNvPr id="6134" name="Google Shape;6134;p8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6" name="Google Shape;6136;p80"/>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0"/>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8" name="Google Shape;6138;p80"/>
          <p:cNvGrpSpPr/>
          <p:nvPr/>
        </p:nvGrpSpPr>
        <p:grpSpPr>
          <a:xfrm>
            <a:off x="1690803" y="2187015"/>
            <a:ext cx="371814" cy="369974"/>
            <a:chOff x="-42259725" y="3951100"/>
            <a:chExt cx="318225" cy="316650"/>
          </a:xfrm>
        </p:grpSpPr>
        <p:sp>
          <p:nvSpPr>
            <p:cNvPr id="6139" name="Google Shape;6139;p8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80"/>
          <p:cNvGrpSpPr/>
          <p:nvPr/>
        </p:nvGrpSpPr>
        <p:grpSpPr>
          <a:xfrm>
            <a:off x="3889164" y="1366036"/>
            <a:ext cx="370879" cy="337755"/>
            <a:chOff x="-40378075" y="3267450"/>
            <a:chExt cx="317425" cy="289075"/>
          </a:xfrm>
        </p:grpSpPr>
        <p:sp>
          <p:nvSpPr>
            <p:cNvPr id="6142" name="Google Shape;6142;p8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80"/>
          <p:cNvGrpSpPr/>
          <p:nvPr/>
        </p:nvGrpSpPr>
        <p:grpSpPr>
          <a:xfrm>
            <a:off x="3892830" y="1767304"/>
            <a:ext cx="363548" cy="369974"/>
            <a:chOff x="-40372575" y="3604550"/>
            <a:chExt cx="311150" cy="316650"/>
          </a:xfrm>
        </p:grpSpPr>
        <p:sp>
          <p:nvSpPr>
            <p:cNvPr id="6147" name="Google Shape;6147;p8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0" name="Google Shape;6150;p80"/>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1" name="Google Shape;6151;p80"/>
          <p:cNvGrpSpPr/>
          <p:nvPr/>
        </p:nvGrpSpPr>
        <p:grpSpPr>
          <a:xfrm>
            <a:off x="2616780" y="2659967"/>
            <a:ext cx="399038" cy="372165"/>
            <a:chOff x="-38542250" y="3220175"/>
            <a:chExt cx="341525" cy="318525"/>
          </a:xfrm>
        </p:grpSpPr>
        <p:sp>
          <p:nvSpPr>
            <p:cNvPr id="6152" name="Google Shape;6152;p8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80"/>
          <p:cNvGrpSpPr/>
          <p:nvPr/>
        </p:nvGrpSpPr>
        <p:grpSpPr>
          <a:xfrm>
            <a:off x="2638712" y="3119337"/>
            <a:ext cx="369974" cy="369068"/>
            <a:chOff x="-38537400" y="3588000"/>
            <a:chExt cx="316650" cy="315875"/>
          </a:xfrm>
        </p:grpSpPr>
        <p:sp>
          <p:nvSpPr>
            <p:cNvPr id="6156" name="Google Shape;6156;p8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80"/>
          <p:cNvGrpSpPr/>
          <p:nvPr/>
        </p:nvGrpSpPr>
        <p:grpSpPr>
          <a:xfrm>
            <a:off x="2637792" y="3576866"/>
            <a:ext cx="371814" cy="369974"/>
            <a:chOff x="-38538975" y="3954250"/>
            <a:chExt cx="318225" cy="316650"/>
          </a:xfrm>
        </p:grpSpPr>
        <p:sp>
          <p:nvSpPr>
            <p:cNvPr id="6161" name="Google Shape;6161;p8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80"/>
          <p:cNvGrpSpPr/>
          <p:nvPr/>
        </p:nvGrpSpPr>
        <p:grpSpPr>
          <a:xfrm>
            <a:off x="3955104" y="3571793"/>
            <a:ext cx="375465" cy="371814"/>
            <a:chOff x="-37385100" y="3949908"/>
            <a:chExt cx="321350" cy="318225"/>
          </a:xfrm>
        </p:grpSpPr>
        <p:sp>
          <p:nvSpPr>
            <p:cNvPr id="6164" name="Google Shape;6164;p8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80"/>
          <p:cNvGrpSpPr/>
          <p:nvPr/>
        </p:nvGrpSpPr>
        <p:grpSpPr>
          <a:xfrm>
            <a:off x="2130763" y="1307353"/>
            <a:ext cx="370909" cy="370675"/>
            <a:chOff x="-41895050" y="3217225"/>
            <a:chExt cx="317450" cy="317250"/>
          </a:xfrm>
        </p:grpSpPr>
        <p:sp>
          <p:nvSpPr>
            <p:cNvPr id="6167" name="Google Shape;6167;p8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80"/>
          <p:cNvGrpSpPr/>
          <p:nvPr/>
        </p:nvGrpSpPr>
        <p:grpSpPr>
          <a:xfrm>
            <a:off x="2130310" y="1744287"/>
            <a:ext cx="371814" cy="369974"/>
            <a:chOff x="-41893475" y="3584850"/>
            <a:chExt cx="318225" cy="316650"/>
          </a:xfrm>
        </p:grpSpPr>
        <p:sp>
          <p:nvSpPr>
            <p:cNvPr id="6173" name="Google Shape;6173;p8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7" name="Google Shape;6177;p80"/>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0"/>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9" name="Google Shape;6179;p80"/>
          <p:cNvGrpSpPr/>
          <p:nvPr/>
        </p:nvGrpSpPr>
        <p:grpSpPr>
          <a:xfrm>
            <a:off x="900338" y="3139579"/>
            <a:ext cx="337522" cy="370909"/>
            <a:chOff x="-39998250" y="3605325"/>
            <a:chExt cx="288875" cy="317450"/>
          </a:xfrm>
        </p:grpSpPr>
        <p:sp>
          <p:nvSpPr>
            <p:cNvPr id="6180" name="Google Shape;6180;p8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80"/>
          <p:cNvGrpSpPr/>
          <p:nvPr/>
        </p:nvGrpSpPr>
        <p:grpSpPr>
          <a:xfrm>
            <a:off x="884112" y="3598043"/>
            <a:ext cx="369974" cy="369945"/>
            <a:chOff x="-40011050" y="3972375"/>
            <a:chExt cx="316650" cy="316625"/>
          </a:xfrm>
        </p:grpSpPr>
        <p:sp>
          <p:nvSpPr>
            <p:cNvPr id="6183" name="Google Shape;6183;p8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80"/>
          <p:cNvGrpSpPr/>
          <p:nvPr/>
        </p:nvGrpSpPr>
        <p:grpSpPr>
          <a:xfrm>
            <a:off x="3116043" y="2662742"/>
            <a:ext cx="266921" cy="369039"/>
            <a:chOff x="-38129425" y="3222550"/>
            <a:chExt cx="228450" cy="315850"/>
          </a:xfrm>
        </p:grpSpPr>
        <p:sp>
          <p:nvSpPr>
            <p:cNvPr id="6186" name="Google Shape;6186;p8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8" name="Google Shape;6188;p80"/>
          <p:cNvGrpSpPr/>
          <p:nvPr/>
        </p:nvGrpSpPr>
        <p:grpSpPr>
          <a:xfrm>
            <a:off x="3071012" y="3119337"/>
            <a:ext cx="371785" cy="369974"/>
            <a:chOff x="-38172725" y="3588000"/>
            <a:chExt cx="318200" cy="316650"/>
          </a:xfrm>
        </p:grpSpPr>
        <p:sp>
          <p:nvSpPr>
            <p:cNvPr id="6189" name="Google Shape;6189;p8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80"/>
          <p:cNvGrpSpPr/>
          <p:nvPr/>
        </p:nvGrpSpPr>
        <p:grpSpPr>
          <a:xfrm>
            <a:off x="3146914" y="3577772"/>
            <a:ext cx="219981" cy="369974"/>
            <a:chOff x="-38109725" y="3955025"/>
            <a:chExt cx="188275" cy="316650"/>
          </a:xfrm>
        </p:grpSpPr>
        <p:sp>
          <p:nvSpPr>
            <p:cNvPr id="6198" name="Google Shape;6198;p8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0" name="Google Shape;6200;p80"/>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1" name="Google Shape;6201;p80"/>
          <p:cNvGrpSpPr/>
          <p:nvPr/>
        </p:nvGrpSpPr>
        <p:grpSpPr>
          <a:xfrm>
            <a:off x="2562313" y="1309193"/>
            <a:ext cx="373654" cy="369068"/>
            <a:chOff x="-41530375" y="3218800"/>
            <a:chExt cx="319800" cy="315875"/>
          </a:xfrm>
        </p:grpSpPr>
        <p:sp>
          <p:nvSpPr>
            <p:cNvPr id="6202" name="Google Shape;6202;p8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0"/>
          <p:cNvGrpSpPr/>
          <p:nvPr/>
        </p:nvGrpSpPr>
        <p:grpSpPr>
          <a:xfrm>
            <a:off x="2564607" y="1824351"/>
            <a:ext cx="369068" cy="289004"/>
            <a:chOff x="-41526450" y="3653375"/>
            <a:chExt cx="315875" cy="247350"/>
          </a:xfrm>
        </p:grpSpPr>
        <p:sp>
          <p:nvSpPr>
            <p:cNvPr id="6205" name="Google Shape;6205;p8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80"/>
          <p:cNvGrpSpPr/>
          <p:nvPr/>
        </p:nvGrpSpPr>
        <p:grpSpPr>
          <a:xfrm>
            <a:off x="2565994" y="2187015"/>
            <a:ext cx="366293" cy="369974"/>
            <a:chOff x="-41526450" y="3951100"/>
            <a:chExt cx="313500" cy="316650"/>
          </a:xfrm>
        </p:grpSpPr>
        <p:sp>
          <p:nvSpPr>
            <p:cNvPr id="6208" name="Google Shape;6208;p8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80"/>
          <p:cNvGrpSpPr/>
          <p:nvPr/>
        </p:nvGrpSpPr>
        <p:grpSpPr>
          <a:xfrm>
            <a:off x="1331249" y="2681144"/>
            <a:ext cx="339595" cy="371814"/>
            <a:chOff x="-39625900" y="3238300"/>
            <a:chExt cx="290650" cy="318225"/>
          </a:xfrm>
        </p:grpSpPr>
        <p:sp>
          <p:nvSpPr>
            <p:cNvPr id="6212" name="Google Shape;6212;p8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4" name="Google Shape;6214;p80"/>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5" name="Google Shape;6215;p80"/>
          <p:cNvGrpSpPr/>
          <p:nvPr/>
        </p:nvGrpSpPr>
        <p:grpSpPr>
          <a:xfrm>
            <a:off x="1325300" y="3597605"/>
            <a:ext cx="366293" cy="370441"/>
            <a:chOff x="-39647175" y="3972000"/>
            <a:chExt cx="313500" cy="317050"/>
          </a:xfrm>
        </p:grpSpPr>
        <p:sp>
          <p:nvSpPr>
            <p:cNvPr id="6216" name="Google Shape;6216;p8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80"/>
          <p:cNvGrpSpPr/>
          <p:nvPr/>
        </p:nvGrpSpPr>
        <p:grpSpPr>
          <a:xfrm>
            <a:off x="3494427" y="2661603"/>
            <a:ext cx="375495" cy="370879"/>
            <a:chOff x="-37808850" y="3221575"/>
            <a:chExt cx="321375" cy="317425"/>
          </a:xfrm>
        </p:grpSpPr>
        <p:sp>
          <p:nvSpPr>
            <p:cNvPr id="6220" name="Google Shape;6220;p8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80"/>
          <p:cNvGrpSpPr/>
          <p:nvPr/>
        </p:nvGrpSpPr>
        <p:grpSpPr>
          <a:xfrm>
            <a:off x="3503201" y="3183634"/>
            <a:ext cx="372749" cy="241158"/>
            <a:chOff x="-37806500" y="3643030"/>
            <a:chExt cx="319025" cy="206400"/>
          </a:xfrm>
        </p:grpSpPr>
        <p:sp>
          <p:nvSpPr>
            <p:cNvPr id="6223" name="Google Shape;6223;p8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80"/>
          <p:cNvGrpSpPr/>
          <p:nvPr/>
        </p:nvGrpSpPr>
        <p:grpSpPr>
          <a:xfrm>
            <a:off x="3505508" y="3575931"/>
            <a:ext cx="368134" cy="371814"/>
            <a:chOff x="-37804925" y="3953450"/>
            <a:chExt cx="315075" cy="318225"/>
          </a:xfrm>
        </p:grpSpPr>
        <p:sp>
          <p:nvSpPr>
            <p:cNvPr id="6226" name="Google Shape;6226;p8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9" name="Google Shape;6229;p80"/>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0" name="Google Shape;6230;p80"/>
          <p:cNvGrpSpPr/>
          <p:nvPr/>
        </p:nvGrpSpPr>
        <p:grpSpPr>
          <a:xfrm>
            <a:off x="4860977" y="1328538"/>
            <a:ext cx="355663" cy="308725"/>
            <a:chOff x="-28462125" y="3199700"/>
            <a:chExt cx="298550" cy="259150"/>
          </a:xfrm>
        </p:grpSpPr>
        <p:sp>
          <p:nvSpPr>
            <p:cNvPr id="6231" name="Google Shape;6231;p8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80"/>
          <p:cNvGrpSpPr/>
          <p:nvPr/>
        </p:nvGrpSpPr>
        <p:grpSpPr>
          <a:xfrm>
            <a:off x="4861930" y="1763228"/>
            <a:ext cx="353757" cy="352833"/>
            <a:chOff x="-28461325" y="3545475"/>
            <a:chExt cx="296950" cy="296175"/>
          </a:xfrm>
        </p:grpSpPr>
        <p:sp>
          <p:nvSpPr>
            <p:cNvPr id="6235" name="Google Shape;6235;p8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80"/>
          <p:cNvGrpSpPr/>
          <p:nvPr/>
        </p:nvGrpSpPr>
        <p:grpSpPr>
          <a:xfrm>
            <a:off x="4858162" y="2213272"/>
            <a:ext cx="361292" cy="352803"/>
            <a:chOff x="-28463700" y="3914875"/>
            <a:chExt cx="303275" cy="296150"/>
          </a:xfrm>
        </p:grpSpPr>
        <p:sp>
          <p:nvSpPr>
            <p:cNvPr id="6242" name="Google Shape;6242;p8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80"/>
          <p:cNvGrpSpPr/>
          <p:nvPr/>
        </p:nvGrpSpPr>
        <p:grpSpPr>
          <a:xfrm>
            <a:off x="7092947" y="1369355"/>
            <a:ext cx="351880" cy="227092"/>
            <a:chOff x="-26573400" y="3224125"/>
            <a:chExt cx="295375" cy="190625"/>
          </a:xfrm>
        </p:grpSpPr>
        <p:sp>
          <p:nvSpPr>
            <p:cNvPr id="6245" name="Google Shape;6245;p8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80"/>
          <p:cNvGrpSpPr/>
          <p:nvPr/>
        </p:nvGrpSpPr>
        <p:grpSpPr>
          <a:xfrm>
            <a:off x="7092947" y="1763690"/>
            <a:ext cx="351880" cy="351910"/>
            <a:chOff x="-26573400" y="3546250"/>
            <a:chExt cx="295375" cy="295400"/>
          </a:xfrm>
        </p:grpSpPr>
        <p:sp>
          <p:nvSpPr>
            <p:cNvPr id="6248" name="Google Shape;6248;p8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80"/>
          <p:cNvGrpSpPr/>
          <p:nvPr/>
        </p:nvGrpSpPr>
        <p:grpSpPr>
          <a:xfrm>
            <a:off x="7081228" y="2213599"/>
            <a:ext cx="375319" cy="352148"/>
            <a:chOff x="-26583625" y="3917025"/>
            <a:chExt cx="315050" cy="295600"/>
          </a:xfrm>
        </p:grpSpPr>
        <p:sp>
          <p:nvSpPr>
            <p:cNvPr id="6254" name="Google Shape;6254;p8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8" name="Google Shape;6258;p80"/>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9" name="Google Shape;6259;p80"/>
          <p:cNvGrpSpPr/>
          <p:nvPr/>
        </p:nvGrpSpPr>
        <p:grpSpPr>
          <a:xfrm>
            <a:off x="5779742" y="3172629"/>
            <a:ext cx="289039" cy="352833"/>
            <a:chOff x="-24694925" y="3518700"/>
            <a:chExt cx="242625" cy="296175"/>
          </a:xfrm>
        </p:grpSpPr>
        <p:sp>
          <p:nvSpPr>
            <p:cNvPr id="6260" name="Google Shape;6260;p8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80"/>
          <p:cNvGrpSpPr/>
          <p:nvPr/>
        </p:nvGrpSpPr>
        <p:grpSpPr>
          <a:xfrm>
            <a:off x="5779280" y="3622657"/>
            <a:ext cx="289962" cy="352833"/>
            <a:chOff x="-24709100" y="3888875"/>
            <a:chExt cx="243400" cy="296175"/>
          </a:xfrm>
        </p:grpSpPr>
        <p:sp>
          <p:nvSpPr>
            <p:cNvPr id="6265" name="Google Shape;6265;p8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80"/>
          <p:cNvGrpSpPr/>
          <p:nvPr/>
        </p:nvGrpSpPr>
        <p:grpSpPr>
          <a:xfrm>
            <a:off x="7979280" y="2695320"/>
            <a:ext cx="356556" cy="349557"/>
            <a:chOff x="-22863675" y="3131775"/>
            <a:chExt cx="299300" cy="293425"/>
          </a:xfrm>
        </p:grpSpPr>
        <p:sp>
          <p:nvSpPr>
            <p:cNvPr id="6269" name="Google Shape;6269;p8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80"/>
          <p:cNvGrpSpPr/>
          <p:nvPr/>
        </p:nvGrpSpPr>
        <p:grpSpPr>
          <a:xfrm>
            <a:off x="5322144" y="1306499"/>
            <a:ext cx="310602" cy="352803"/>
            <a:chOff x="-28069875" y="3175300"/>
            <a:chExt cx="260725" cy="296150"/>
          </a:xfrm>
        </p:grpSpPr>
        <p:sp>
          <p:nvSpPr>
            <p:cNvPr id="6273" name="Google Shape;6273;p8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80"/>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80"/>
          <p:cNvGrpSpPr/>
          <p:nvPr/>
        </p:nvGrpSpPr>
        <p:grpSpPr>
          <a:xfrm>
            <a:off x="5363423" y="2213733"/>
            <a:ext cx="228045" cy="351880"/>
            <a:chOff x="-28032075" y="3916450"/>
            <a:chExt cx="191425" cy="295375"/>
          </a:xfrm>
        </p:grpSpPr>
        <p:sp>
          <p:nvSpPr>
            <p:cNvPr id="6284" name="Google Shape;6284;p8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80"/>
          <p:cNvGrpSpPr/>
          <p:nvPr/>
        </p:nvGrpSpPr>
        <p:grpSpPr>
          <a:xfrm>
            <a:off x="7528769" y="1306484"/>
            <a:ext cx="352833" cy="352833"/>
            <a:chOff x="-26201650" y="3176075"/>
            <a:chExt cx="296175" cy="296175"/>
          </a:xfrm>
        </p:grpSpPr>
        <p:sp>
          <p:nvSpPr>
            <p:cNvPr id="6288" name="Google Shape;6288;p8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80"/>
          <p:cNvGrpSpPr/>
          <p:nvPr/>
        </p:nvGrpSpPr>
        <p:grpSpPr>
          <a:xfrm>
            <a:off x="7528293" y="1763705"/>
            <a:ext cx="353786" cy="351880"/>
            <a:chOff x="-26204800" y="3547050"/>
            <a:chExt cx="296975" cy="295375"/>
          </a:xfrm>
        </p:grpSpPr>
        <p:sp>
          <p:nvSpPr>
            <p:cNvPr id="6291" name="Google Shape;6291;p8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3" name="Google Shape;6293;p80"/>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4" name="Google Shape;6294;p80"/>
          <p:cNvGrpSpPr/>
          <p:nvPr/>
        </p:nvGrpSpPr>
        <p:grpSpPr>
          <a:xfrm>
            <a:off x="6199548" y="2693683"/>
            <a:ext cx="345328" cy="352833"/>
            <a:chOff x="-24353875" y="3147725"/>
            <a:chExt cx="289875" cy="296175"/>
          </a:xfrm>
        </p:grpSpPr>
        <p:sp>
          <p:nvSpPr>
            <p:cNvPr id="6295" name="Google Shape;6295;p8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80"/>
          <p:cNvGrpSpPr/>
          <p:nvPr/>
        </p:nvGrpSpPr>
        <p:grpSpPr>
          <a:xfrm>
            <a:off x="6207530" y="3173090"/>
            <a:ext cx="329365" cy="351910"/>
            <a:chOff x="-24344425" y="3519475"/>
            <a:chExt cx="276475" cy="295400"/>
          </a:xfrm>
        </p:grpSpPr>
        <p:sp>
          <p:nvSpPr>
            <p:cNvPr id="6298" name="Google Shape;6298;p8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80"/>
          <p:cNvGrpSpPr/>
          <p:nvPr/>
        </p:nvGrpSpPr>
        <p:grpSpPr>
          <a:xfrm>
            <a:off x="6197210" y="3625010"/>
            <a:ext cx="350004" cy="348128"/>
            <a:chOff x="-24353075" y="3891250"/>
            <a:chExt cx="293800" cy="292225"/>
          </a:xfrm>
        </p:grpSpPr>
        <p:sp>
          <p:nvSpPr>
            <p:cNvPr id="6301" name="Google Shape;6301;p8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80"/>
          <p:cNvGrpSpPr/>
          <p:nvPr/>
        </p:nvGrpSpPr>
        <p:grpSpPr>
          <a:xfrm>
            <a:off x="7980681" y="3173313"/>
            <a:ext cx="353757" cy="351463"/>
            <a:chOff x="-22845575" y="3504075"/>
            <a:chExt cx="296950" cy="295025"/>
          </a:xfrm>
        </p:grpSpPr>
        <p:sp>
          <p:nvSpPr>
            <p:cNvPr id="6304" name="Google Shape;6304;p8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80"/>
          <p:cNvGrpSpPr/>
          <p:nvPr/>
        </p:nvGrpSpPr>
        <p:grpSpPr>
          <a:xfrm>
            <a:off x="5773862" y="1306961"/>
            <a:ext cx="299344" cy="351880"/>
            <a:chOff x="-27691025" y="3175300"/>
            <a:chExt cx="251275" cy="295375"/>
          </a:xfrm>
        </p:grpSpPr>
        <p:sp>
          <p:nvSpPr>
            <p:cNvPr id="6307" name="Google Shape;6307;p8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80"/>
          <p:cNvGrpSpPr/>
          <p:nvPr/>
        </p:nvGrpSpPr>
        <p:grpSpPr>
          <a:xfrm>
            <a:off x="5746179" y="1825637"/>
            <a:ext cx="354710" cy="228015"/>
            <a:chOff x="-27721750" y="3598250"/>
            <a:chExt cx="297750" cy="191400"/>
          </a:xfrm>
        </p:grpSpPr>
        <p:sp>
          <p:nvSpPr>
            <p:cNvPr id="6312" name="Google Shape;6312;p8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80"/>
          <p:cNvGrpSpPr/>
          <p:nvPr/>
        </p:nvGrpSpPr>
        <p:grpSpPr>
          <a:xfrm>
            <a:off x="5747579" y="2219183"/>
            <a:ext cx="351910" cy="340980"/>
            <a:chOff x="-27719400" y="3925600"/>
            <a:chExt cx="295400" cy="286225"/>
          </a:xfrm>
        </p:grpSpPr>
        <p:sp>
          <p:nvSpPr>
            <p:cNvPr id="6315" name="Google Shape;6315;p8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80"/>
          <p:cNvGrpSpPr/>
          <p:nvPr/>
        </p:nvGrpSpPr>
        <p:grpSpPr>
          <a:xfrm>
            <a:off x="7968851" y="1306023"/>
            <a:ext cx="353757" cy="353757"/>
            <a:chOff x="-25834600" y="3176875"/>
            <a:chExt cx="296950" cy="296950"/>
          </a:xfrm>
        </p:grpSpPr>
        <p:sp>
          <p:nvSpPr>
            <p:cNvPr id="6318" name="Google Shape;6318;p8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80"/>
          <p:cNvGrpSpPr/>
          <p:nvPr/>
        </p:nvGrpSpPr>
        <p:grpSpPr>
          <a:xfrm>
            <a:off x="7968851" y="1774024"/>
            <a:ext cx="353757" cy="331241"/>
            <a:chOff x="-25834600" y="3564375"/>
            <a:chExt cx="296950" cy="278050"/>
          </a:xfrm>
        </p:grpSpPr>
        <p:sp>
          <p:nvSpPr>
            <p:cNvPr id="6324" name="Google Shape;6324;p8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80"/>
          <p:cNvGrpSpPr/>
          <p:nvPr/>
        </p:nvGrpSpPr>
        <p:grpSpPr>
          <a:xfrm>
            <a:off x="7966974" y="2213376"/>
            <a:ext cx="357509" cy="352595"/>
            <a:chOff x="-25834600" y="3915850"/>
            <a:chExt cx="300100" cy="295975"/>
          </a:xfrm>
        </p:grpSpPr>
        <p:sp>
          <p:nvSpPr>
            <p:cNvPr id="6333" name="Google Shape;6333;p8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80"/>
          <p:cNvGrpSpPr/>
          <p:nvPr/>
        </p:nvGrpSpPr>
        <p:grpSpPr>
          <a:xfrm>
            <a:off x="6702402" y="2694606"/>
            <a:ext cx="228968" cy="350987"/>
            <a:chOff x="-23930925" y="3149300"/>
            <a:chExt cx="192200" cy="294625"/>
          </a:xfrm>
        </p:grpSpPr>
        <p:sp>
          <p:nvSpPr>
            <p:cNvPr id="6337" name="Google Shape;6337;p8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1" name="Google Shape;6341;p80"/>
          <p:cNvGrpSpPr/>
          <p:nvPr/>
        </p:nvGrpSpPr>
        <p:grpSpPr>
          <a:xfrm>
            <a:off x="6659232" y="3173090"/>
            <a:ext cx="315307" cy="351910"/>
            <a:chOff x="-23962425" y="3519475"/>
            <a:chExt cx="264675" cy="295400"/>
          </a:xfrm>
        </p:grpSpPr>
        <p:sp>
          <p:nvSpPr>
            <p:cNvPr id="6342" name="Google Shape;6342;p8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4" name="Google Shape;6344;p80"/>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5" name="Google Shape;6345;p80"/>
          <p:cNvGrpSpPr/>
          <p:nvPr/>
        </p:nvGrpSpPr>
        <p:grpSpPr>
          <a:xfrm>
            <a:off x="8037908" y="3623134"/>
            <a:ext cx="239302" cy="351880"/>
            <a:chOff x="-22788075" y="3904625"/>
            <a:chExt cx="200875" cy="295375"/>
          </a:xfrm>
        </p:grpSpPr>
        <p:sp>
          <p:nvSpPr>
            <p:cNvPr id="6346" name="Google Shape;6346;p8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80"/>
          <p:cNvGrpSpPr/>
          <p:nvPr/>
        </p:nvGrpSpPr>
        <p:grpSpPr>
          <a:xfrm>
            <a:off x="6193206" y="1306499"/>
            <a:ext cx="354710" cy="352803"/>
            <a:chOff x="-27351575" y="3175300"/>
            <a:chExt cx="297750" cy="296150"/>
          </a:xfrm>
        </p:grpSpPr>
        <p:sp>
          <p:nvSpPr>
            <p:cNvPr id="6351" name="Google Shape;6351;p8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80"/>
          <p:cNvGrpSpPr/>
          <p:nvPr/>
        </p:nvGrpSpPr>
        <p:grpSpPr>
          <a:xfrm>
            <a:off x="6235914" y="1763109"/>
            <a:ext cx="269293" cy="353072"/>
            <a:chOff x="-27313750" y="3545275"/>
            <a:chExt cx="226050" cy="296375"/>
          </a:xfrm>
        </p:grpSpPr>
        <p:sp>
          <p:nvSpPr>
            <p:cNvPr id="6356" name="Google Shape;6356;p8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80"/>
          <p:cNvGrpSpPr/>
          <p:nvPr/>
        </p:nvGrpSpPr>
        <p:grpSpPr>
          <a:xfrm>
            <a:off x="6193206" y="2211380"/>
            <a:ext cx="354710" cy="356586"/>
            <a:chOff x="-27351575" y="3915650"/>
            <a:chExt cx="297750" cy="299325"/>
          </a:xfrm>
        </p:grpSpPr>
        <p:sp>
          <p:nvSpPr>
            <p:cNvPr id="6360" name="Google Shape;6360;p8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80"/>
          <p:cNvGrpSpPr/>
          <p:nvPr/>
        </p:nvGrpSpPr>
        <p:grpSpPr>
          <a:xfrm>
            <a:off x="4880696" y="2693579"/>
            <a:ext cx="319060" cy="353042"/>
            <a:chOff x="-25445525" y="3175900"/>
            <a:chExt cx="267825" cy="296350"/>
          </a:xfrm>
        </p:grpSpPr>
        <p:sp>
          <p:nvSpPr>
            <p:cNvPr id="6363" name="Google Shape;6363;p8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80"/>
          <p:cNvGrpSpPr/>
          <p:nvPr/>
        </p:nvGrpSpPr>
        <p:grpSpPr>
          <a:xfrm>
            <a:off x="4862410" y="3183902"/>
            <a:ext cx="355633" cy="330288"/>
            <a:chOff x="-25465200" y="3565175"/>
            <a:chExt cx="298525" cy="277250"/>
          </a:xfrm>
        </p:grpSpPr>
        <p:sp>
          <p:nvSpPr>
            <p:cNvPr id="6367" name="Google Shape;6367;p8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80"/>
          <p:cNvGrpSpPr/>
          <p:nvPr/>
        </p:nvGrpSpPr>
        <p:grpSpPr>
          <a:xfrm>
            <a:off x="4861948" y="3623432"/>
            <a:ext cx="356556" cy="351285"/>
            <a:chOff x="-25465200" y="3916150"/>
            <a:chExt cx="299300" cy="294875"/>
          </a:xfrm>
        </p:grpSpPr>
        <p:sp>
          <p:nvSpPr>
            <p:cNvPr id="6370" name="Google Shape;6370;p8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80"/>
          <p:cNvGrpSpPr/>
          <p:nvPr/>
        </p:nvGrpSpPr>
        <p:grpSpPr>
          <a:xfrm>
            <a:off x="7089388" y="2693698"/>
            <a:ext cx="351880" cy="352803"/>
            <a:chOff x="-23615075" y="3148525"/>
            <a:chExt cx="295375" cy="296150"/>
          </a:xfrm>
        </p:grpSpPr>
        <p:sp>
          <p:nvSpPr>
            <p:cNvPr id="6373" name="Google Shape;6373;p8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7" name="Google Shape;6377;p80"/>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8" name="Google Shape;6378;p80"/>
          <p:cNvGrpSpPr/>
          <p:nvPr/>
        </p:nvGrpSpPr>
        <p:grpSpPr>
          <a:xfrm>
            <a:off x="7088911" y="3632977"/>
            <a:ext cx="352833" cy="332194"/>
            <a:chOff x="-23615075" y="3906200"/>
            <a:chExt cx="296175" cy="278850"/>
          </a:xfrm>
        </p:grpSpPr>
        <p:sp>
          <p:nvSpPr>
            <p:cNvPr id="6379" name="Google Shape;6379;p8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2" name="Google Shape;6382;p80"/>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3" name="Google Shape;6383;p80"/>
          <p:cNvGrpSpPr/>
          <p:nvPr/>
        </p:nvGrpSpPr>
        <p:grpSpPr>
          <a:xfrm>
            <a:off x="6637880" y="1306618"/>
            <a:ext cx="353757" cy="352565"/>
            <a:chOff x="-26980600" y="3175500"/>
            <a:chExt cx="296950" cy="295950"/>
          </a:xfrm>
        </p:grpSpPr>
        <p:sp>
          <p:nvSpPr>
            <p:cNvPr id="6384" name="Google Shape;6384;p8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7" name="Google Shape;6387;p80"/>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8" name="Google Shape;6388;p80"/>
          <p:cNvGrpSpPr/>
          <p:nvPr/>
        </p:nvGrpSpPr>
        <p:grpSpPr>
          <a:xfrm>
            <a:off x="6638357" y="2245154"/>
            <a:ext cx="352803" cy="289039"/>
            <a:chOff x="-26981375" y="3951875"/>
            <a:chExt cx="296150" cy="242625"/>
          </a:xfrm>
        </p:grpSpPr>
        <p:sp>
          <p:nvSpPr>
            <p:cNvPr id="6389" name="Google Shape;6389;p8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80"/>
          <p:cNvGrpSpPr/>
          <p:nvPr/>
        </p:nvGrpSpPr>
        <p:grpSpPr>
          <a:xfrm>
            <a:off x="5303399" y="2692745"/>
            <a:ext cx="351910" cy="354710"/>
            <a:chOff x="-25094250" y="3176075"/>
            <a:chExt cx="295400" cy="297750"/>
          </a:xfrm>
        </p:grpSpPr>
        <p:sp>
          <p:nvSpPr>
            <p:cNvPr id="6393" name="Google Shape;6393;p8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80"/>
          <p:cNvGrpSpPr/>
          <p:nvPr/>
        </p:nvGrpSpPr>
        <p:grpSpPr>
          <a:xfrm>
            <a:off x="5303399" y="3173106"/>
            <a:ext cx="351910" cy="351880"/>
            <a:chOff x="-25094250" y="3547050"/>
            <a:chExt cx="295400" cy="295375"/>
          </a:xfrm>
        </p:grpSpPr>
        <p:sp>
          <p:nvSpPr>
            <p:cNvPr id="6397" name="Google Shape;6397;p8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2" name="Google Shape;6402;p80"/>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3" name="Google Shape;6403;p80"/>
          <p:cNvGrpSpPr/>
          <p:nvPr/>
        </p:nvGrpSpPr>
        <p:grpSpPr>
          <a:xfrm>
            <a:off x="7535476" y="2693698"/>
            <a:ext cx="352803" cy="352803"/>
            <a:chOff x="-23245675" y="3148525"/>
            <a:chExt cx="296150" cy="296150"/>
          </a:xfrm>
        </p:grpSpPr>
        <p:sp>
          <p:nvSpPr>
            <p:cNvPr id="6404" name="Google Shape;6404;p8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7" name="Google Shape;6407;p80"/>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8" name="Google Shape;6408;p80"/>
          <p:cNvGrpSpPr/>
          <p:nvPr/>
        </p:nvGrpSpPr>
        <p:grpSpPr>
          <a:xfrm>
            <a:off x="7535938" y="3622672"/>
            <a:ext cx="351880" cy="352803"/>
            <a:chOff x="-23244900" y="3888100"/>
            <a:chExt cx="295375" cy="296150"/>
          </a:xfrm>
        </p:grpSpPr>
        <p:sp>
          <p:nvSpPr>
            <p:cNvPr id="6409" name="Google Shape;6409;p8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0" name="Google Shape;6420;p80"/>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0"/>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6422" name="Google Shape;6422;p80"/>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26"/>
        <p:cNvGrpSpPr/>
        <p:nvPr/>
      </p:nvGrpSpPr>
      <p:grpSpPr>
        <a:xfrm>
          <a:off x="0" y="0"/>
          <a:ext cx="0" cy="0"/>
          <a:chOff x="0" y="0"/>
          <a:chExt cx="0" cy="0"/>
        </a:xfrm>
      </p:grpSpPr>
      <p:sp>
        <p:nvSpPr>
          <p:cNvPr id="6427" name="Google Shape;6427;p81"/>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8" name="Google Shape;6428;p81"/>
          <p:cNvGrpSpPr/>
          <p:nvPr/>
        </p:nvGrpSpPr>
        <p:grpSpPr>
          <a:xfrm>
            <a:off x="850004" y="1823018"/>
            <a:ext cx="367261" cy="367261"/>
            <a:chOff x="-65145700" y="3727425"/>
            <a:chExt cx="317425" cy="317425"/>
          </a:xfrm>
        </p:grpSpPr>
        <p:sp>
          <p:nvSpPr>
            <p:cNvPr id="6429" name="Google Shape;6429;p8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81"/>
          <p:cNvGrpSpPr/>
          <p:nvPr/>
        </p:nvGrpSpPr>
        <p:grpSpPr>
          <a:xfrm>
            <a:off x="853201" y="2251933"/>
            <a:ext cx="360868" cy="367261"/>
            <a:chOff x="-65144125" y="4094450"/>
            <a:chExt cx="311900" cy="317425"/>
          </a:xfrm>
        </p:grpSpPr>
        <p:sp>
          <p:nvSpPr>
            <p:cNvPr id="6432" name="Google Shape;6432;p8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5" name="Google Shape;6435;p81"/>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6" name="Google Shape;6436;p81"/>
          <p:cNvGrpSpPr/>
          <p:nvPr/>
        </p:nvGrpSpPr>
        <p:grpSpPr>
          <a:xfrm>
            <a:off x="3056770" y="1822628"/>
            <a:ext cx="370645" cy="368042"/>
            <a:chOff x="-63250675" y="3744075"/>
            <a:chExt cx="320350" cy="318100"/>
          </a:xfrm>
        </p:grpSpPr>
        <p:sp>
          <p:nvSpPr>
            <p:cNvPr id="6437" name="Google Shape;6437;p8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81"/>
          <p:cNvGrpSpPr/>
          <p:nvPr/>
        </p:nvGrpSpPr>
        <p:grpSpPr>
          <a:xfrm>
            <a:off x="3058462" y="2251933"/>
            <a:ext cx="367261" cy="367261"/>
            <a:chOff x="-63250675" y="4110200"/>
            <a:chExt cx="317425" cy="317425"/>
          </a:xfrm>
        </p:grpSpPr>
        <p:sp>
          <p:nvSpPr>
            <p:cNvPr id="6441" name="Google Shape;6441;p8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81"/>
          <p:cNvGrpSpPr/>
          <p:nvPr/>
        </p:nvGrpSpPr>
        <p:grpSpPr>
          <a:xfrm>
            <a:off x="1737509" y="2749028"/>
            <a:ext cx="359075" cy="358844"/>
            <a:chOff x="-61351725" y="3372400"/>
            <a:chExt cx="310350" cy="310150"/>
          </a:xfrm>
        </p:grpSpPr>
        <p:sp>
          <p:nvSpPr>
            <p:cNvPr id="6451" name="Google Shape;6451;p8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81"/>
          <p:cNvGrpSpPr/>
          <p:nvPr/>
        </p:nvGrpSpPr>
        <p:grpSpPr>
          <a:xfrm>
            <a:off x="1733864" y="3212084"/>
            <a:ext cx="366364" cy="333534"/>
            <a:chOff x="-61354875" y="3751050"/>
            <a:chExt cx="316650" cy="288275"/>
          </a:xfrm>
        </p:grpSpPr>
        <p:sp>
          <p:nvSpPr>
            <p:cNvPr id="6455" name="Google Shape;6455;p8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81"/>
          <p:cNvGrpSpPr/>
          <p:nvPr/>
        </p:nvGrpSpPr>
        <p:grpSpPr>
          <a:xfrm>
            <a:off x="1733864" y="3653724"/>
            <a:ext cx="366364" cy="367290"/>
            <a:chOff x="-61354875" y="4101525"/>
            <a:chExt cx="316650" cy="317450"/>
          </a:xfrm>
        </p:grpSpPr>
        <p:sp>
          <p:nvSpPr>
            <p:cNvPr id="6459" name="Google Shape;6459;p8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81"/>
          <p:cNvGrpSpPr/>
          <p:nvPr/>
        </p:nvGrpSpPr>
        <p:grpSpPr>
          <a:xfrm>
            <a:off x="3950299" y="2745600"/>
            <a:ext cx="368157" cy="365699"/>
            <a:chOff x="-59470075" y="3308975"/>
            <a:chExt cx="318200" cy="316075"/>
          </a:xfrm>
        </p:grpSpPr>
        <p:sp>
          <p:nvSpPr>
            <p:cNvPr id="6462" name="Google Shape;6462;p8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81"/>
          <p:cNvGrpSpPr/>
          <p:nvPr/>
        </p:nvGrpSpPr>
        <p:grpSpPr>
          <a:xfrm>
            <a:off x="1295729" y="1381305"/>
            <a:ext cx="367261" cy="364686"/>
            <a:chOff x="-64781025" y="3361050"/>
            <a:chExt cx="317425" cy="315200"/>
          </a:xfrm>
        </p:grpSpPr>
        <p:sp>
          <p:nvSpPr>
            <p:cNvPr id="6472" name="Google Shape;6472;p8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6" name="Google Shape;6476;p81"/>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1"/>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1"/>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9" name="Google Shape;6479;p81"/>
          <p:cNvGrpSpPr/>
          <p:nvPr/>
        </p:nvGrpSpPr>
        <p:grpSpPr>
          <a:xfrm>
            <a:off x="3500129" y="1822744"/>
            <a:ext cx="382765" cy="367810"/>
            <a:chOff x="-62890750" y="3747425"/>
            <a:chExt cx="330825" cy="317900"/>
          </a:xfrm>
        </p:grpSpPr>
        <p:sp>
          <p:nvSpPr>
            <p:cNvPr id="6480" name="Google Shape;6480;p8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81"/>
          <p:cNvGrpSpPr/>
          <p:nvPr/>
        </p:nvGrpSpPr>
        <p:grpSpPr>
          <a:xfrm>
            <a:off x="3507881" y="2252381"/>
            <a:ext cx="367261" cy="366364"/>
            <a:chOff x="-62884425" y="4111775"/>
            <a:chExt cx="317425" cy="316650"/>
          </a:xfrm>
        </p:grpSpPr>
        <p:sp>
          <p:nvSpPr>
            <p:cNvPr id="6495" name="Google Shape;6495;p8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81"/>
          <p:cNvGrpSpPr/>
          <p:nvPr/>
        </p:nvGrpSpPr>
        <p:grpSpPr>
          <a:xfrm>
            <a:off x="2180515" y="2748450"/>
            <a:ext cx="365438" cy="360001"/>
            <a:chOff x="-60991775" y="3376900"/>
            <a:chExt cx="315850" cy="311150"/>
          </a:xfrm>
        </p:grpSpPr>
        <p:sp>
          <p:nvSpPr>
            <p:cNvPr id="6498" name="Google Shape;6498;p8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1"/>
          <p:cNvGrpSpPr/>
          <p:nvPr/>
        </p:nvGrpSpPr>
        <p:grpSpPr>
          <a:xfrm>
            <a:off x="2180052" y="3199314"/>
            <a:ext cx="366364" cy="359075"/>
            <a:chOff x="-60988625" y="3740800"/>
            <a:chExt cx="316650" cy="310350"/>
          </a:xfrm>
        </p:grpSpPr>
        <p:sp>
          <p:nvSpPr>
            <p:cNvPr id="6502" name="Google Shape;6502;p8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81"/>
          <p:cNvGrpSpPr/>
          <p:nvPr/>
        </p:nvGrpSpPr>
        <p:grpSpPr>
          <a:xfrm>
            <a:off x="2180052" y="3654765"/>
            <a:ext cx="366364" cy="365207"/>
            <a:chOff x="-60987850" y="4100950"/>
            <a:chExt cx="316650" cy="315650"/>
          </a:xfrm>
        </p:grpSpPr>
        <p:sp>
          <p:nvSpPr>
            <p:cNvPr id="6506" name="Google Shape;6506;p8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81"/>
          <p:cNvGrpSpPr/>
          <p:nvPr/>
        </p:nvGrpSpPr>
        <p:grpSpPr>
          <a:xfrm>
            <a:off x="3949836" y="3200225"/>
            <a:ext cx="369083" cy="357253"/>
            <a:chOff x="-59447250" y="3706150"/>
            <a:chExt cx="319000" cy="308775"/>
          </a:xfrm>
        </p:grpSpPr>
        <p:sp>
          <p:nvSpPr>
            <p:cNvPr id="6512" name="Google Shape;6512;p8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81"/>
          <p:cNvGrpSpPr/>
          <p:nvPr/>
        </p:nvGrpSpPr>
        <p:grpSpPr>
          <a:xfrm>
            <a:off x="1738564" y="1381536"/>
            <a:ext cx="368186" cy="364224"/>
            <a:chOff x="-64406125" y="3362225"/>
            <a:chExt cx="318225" cy="314800"/>
          </a:xfrm>
        </p:grpSpPr>
        <p:sp>
          <p:nvSpPr>
            <p:cNvPr id="6517" name="Google Shape;6517;p8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81"/>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81"/>
          <p:cNvGrpSpPr/>
          <p:nvPr/>
        </p:nvGrpSpPr>
        <p:grpSpPr>
          <a:xfrm>
            <a:off x="1739027" y="2252381"/>
            <a:ext cx="367261" cy="366364"/>
            <a:chOff x="-64410850" y="4094450"/>
            <a:chExt cx="317425" cy="316650"/>
          </a:xfrm>
        </p:grpSpPr>
        <p:sp>
          <p:nvSpPr>
            <p:cNvPr id="6521" name="Google Shape;6521;p8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4" name="Google Shape;6524;p81"/>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5" name="Google Shape;6525;p81"/>
          <p:cNvGrpSpPr/>
          <p:nvPr/>
        </p:nvGrpSpPr>
        <p:grpSpPr>
          <a:xfrm>
            <a:off x="3960575" y="1822454"/>
            <a:ext cx="365467" cy="368389"/>
            <a:chOff x="-62516625" y="3743175"/>
            <a:chExt cx="315875" cy="318400"/>
          </a:xfrm>
        </p:grpSpPr>
        <p:sp>
          <p:nvSpPr>
            <p:cNvPr id="6526" name="Google Shape;6526;p8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81"/>
          <p:cNvGrpSpPr/>
          <p:nvPr/>
        </p:nvGrpSpPr>
        <p:grpSpPr>
          <a:xfrm>
            <a:off x="3967415" y="2272426"/>
            <a:ext cx="351786" cy="326274"/>
            <a:chOff x="-62511900" y="4129100"/>
            <a:chExt cx="304050" cy="282000"/>
          </a:xfrm>
        </p:grpSpPr>
        <p:sp>
          <p:nvSpPr>
            <p:cNvPr id="6529" name="Google Shape;6529;p8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81"/>
          <p:cNvGrpSpPr/>
          <p:nvPr/>
        </p:nvGrpSpPr>
        <p:grpSpPr>
          <a:xfrm>
            <a:off x="2645537" y="2744820"/>
            <a:ext cx="310770" cy="367261"/>
            <a:chOff x="-60597975" y="3367475"/>
            <a:chExt cx="268600" cy="317425"/>
          </a:xfrm>
        </p:grpSpPr>
        <p:sp>
          <p:nvSpPr>
            <p:cNvPr id="6535" name="Google Shape;6535;p8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0" name="Google Shape;6540;p81"/>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1" name="Google Shape;6541;p81"/>
          <p:cNvGrpSpPr/>
          <p:nvPr/>
        </p:nvGrpSpPr>
        <p:grpSpPr>
          <a:xfrm>
            <a:off x="2617740" y="3706136"/>
            <a:ext cx="366364" cy="262465"/>
            <a:chOff x="-60621600" y="4145650"/>
            <a:chExt cx="316650" cy="226850"/>
          </a:xfrm>
        </p:grpSpPr>
        <p:sp>
          <p:nvSpPr>
            <p:cNvPr id="6542" name="Google Shape;6542;p8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81"/>
          <p:cNvGrpSpPr/>
          <p:nvPr/>
        </p:nvGrpSpPr>
        <p:grpSpPr>
          <a:xfrm>
            <a:off x="3954392" y="3654635"/>
            <a:ext cx="359972" cy="365467"/>
            <a:chOff x="-59400775" y="4084200"/>
            <a:chExt cx="311125" cy="315875"/>
          </a:xfrm>
        </p:grpSpPr>
        <p:sp>
          <p:nvSpPr>
            <p:cNvPr id="6546" name="Google Shape;6546;p8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81"/>
          <p:cNvGrpSpPr/>
          <p:nvPr/>
        </p:nvGrpSpPr>
        <p:grpSpPr>
          <a:xfrm>
            <a:off x="2178486" y="1380466"/>
            <a:ext cx="365438" cy="366364"/>
            <a:chOff x="-64044600" y="3360375"/>
            <a:chExt cx="315850" cy="316650"/>
          </a:xfrm>
        </p:grpSpPr>
        <p:sp>
          <p:nvSpPr>
            <p:cNvPr id="6553" name="Google Shape;6553;p8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81"/>
          <p:cNvGrpSpPr/>
          <p:nvPr/>
        </p:nvGrpSpPr>
        <p:grpSpPr>
          <a:xfrm>
            <a:off x="2204909" y="1823018"/>
            <a:ext cx="312592" cy="367261"/>
            <a:chOff x="-64022550" y="3727425"/>
            <a:chExt cx="270175" cy="317425"/>
          </a:xfrm>
        </p:grpSpPr>
        <p:sp>
          <p:nvSpPr>
            <p:cNvPr id="6557" name="Google Shape;6557;p8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81"/>
          <p:cNvGrpSpPr/>
          <p:nvPr/>
        </p:nvGrpSpPr>
        <p:grpSpPr>
          <a:xfrm>
            <a:off x="2229047" y="2251918"/>
            <a:ext cx="264317" cy="367290"/>
            <a:chOff x="-64001300" y="4093650"/>
            <a:chExt cx="228450" cy="317450"/>
          </a:xfrm>
        </p:grpSpPr>
        <p:sp>
          <p:nvSpPr>
            <p:cNvPr id="6561" name="Google Shape;6561;p8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81"/>
          <p:cNvGrpSpPr/>
          <p:nvPr/>
        </p:nvGrpSpPr>
        <p:grpSpPr>
          <a:xfrm>
            <a:off x="848051" y="2745210"/>
            <a:ext cx="359972" cy="366480"/>
            <a:chOff x="-62148800" y="3377700"/>
            <a:chExt cx="311125" cy="316750"/>
          </a:xfrm>
        </p:grpSpPr>
        <p:sp>
          <p:nvSpPr>
            <p:cNvPr id="6566" name="Google Shape;6566;p8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81"/>
          <p:cNvGrpSpPr/>
          <p:nvPr/>
        </p:nvGrpSpPr>
        <p:grpSpPr>
          <a:xfrm>
            <a:off x="843958" y="3195207"/>
            <a:ext cx="368157" cy="367290"/>
            <a:chOff x="-62154300" y="3743950"/>
            <a:chExt cx="318200" cy="317450"/>
          </a:xfrm>
        </p:grpSpPr>
        <p:sp>
          <p:nvSpPr>
            <p:cNvPr id="6569" name="Google Shape;6569;p8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81"/>
          <p:cNvGrpSpPr/>
          <p:nvPr/>
        </p:nvGrpSpPr>
        <p:grpSpPr>
          <a:xfrm>
            <a:off x="843944" y="3654187"/>
            <a:ext cx="368186" cy="366364"/>
            <a:chOff x="-62151950" y="4111775"/>
            <a:chExt cx="318225" cy="316650"/>
          </a:xfrm>
        </p:grpSpPr>
        <p:sp>
          <p:nvSpPr>
            <p:cNvPr id="6572" name="Google Shape;6572;p8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81"/>
          <p:cNvGrpSpPr/>
          <p:nvPr/>
        </p:nvGrpSpPr>
        <p:grpSpPr>
          <a:xfrm>
            <a:off x="3062568" y="2744733"/>
            <a:ext cx="368157" cy="367434"/>
            <a:chOff x="-60254550" y="3367325"/>
            <a:chExt cx="318200" cy="317575"/>
          </a:xfrm>
        </p:grpSpPr>
        <p:sp>
          <p:nvSpPr>
            <p:cNvPr id="6577" name="Google Shape;6577;p8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81"/>
          <p:cNvGrpSpPr/>
          <p:nvPr/>
        </p:nvGrpSpPr>
        <p:grpSpPr>
          <a:xfrm>
            <a:off x="3063465" y="3195727"/>
            <a:ext cx="366364" cy="366248"/>
            <a:chOff x="-60255350" y="3733825"/>
            <a:chExt cx="316650" cy="316550"/>
          </a:xfrm>
        </p:grpSpPr>
        <p:sp>
          <p:nvSpPr>
            <p:cNvPr id="6582" name="Google Shape;6582;p8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81"/>
          <p:cNvGrpSpPr/>
          <p:nvPr/>
        </p:nvGrpSpPr>
        <p:grpSpPr>
          <a:xfrm>
            <a:off x="3091262" y="3654635"/>
            <a:ext cx="310770" cy="365467"/>
            <a:chOff x="-60232500" y="4101525"/>
            <a:chExt cx="268600" cy="315875"/>
          </a:xfrm>
        </p:grpSpPr>
        <p:sp>
          <p:nvSpPr>
            <p:cNvPr id="6590" name="Google Shape;6590;p8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2" name="Google Shape;6592;p81"/>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3" name="Google Shape;6593;p81"/>
          <p:cNvGrpSpPr/>
          <p:nvPr/>
        </p:nvGrpSpPr>
        <p:grpSpPr>
          <a:xfrm>
            <a:off x="2624262" y="1380466"/>
            <a:ext cx="368186" cy="366364"/>
            <a:chOff x="-63679950" y="3360375"/>
            <a:chExt cx="318225" cy="316650"/>
          </a:xfrm>
        </p:grpSpPr>
        <p:sp>
          <p:nvSpPr>
            <p:cNvPr id="6594" name="Google Shape;6594;p8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8" name="Google Shape;6598;p81"/>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9" name="Google Shape;6599;p81"/>
          <p:cNvGrpSpPr/>
          <p:nvPr/>
        </p:nvGrpSpPr>
        <p:grpSpPr>
          <a:xfrm>
            <a:off x="2622889" y="2251803"/>
            <a:ext cx="370934" cy="367521"/>
            <a:chOff x="-63679950" y="4093450"/>
            <a:chExt cx="320600" cy="317650"/>
          </a:xfrm>
        </p:grpSpPr>
        <p:sp>
          <p:nvSpPr>
            <p:cNvPr id="6600" name="Google Shape;6600;p8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81"/>
          <p:cNvGrpSpPr/>
          <p:nvPr/>
        </p:nvGrpSpPr>
        <p:grpSpPr>
          <a:xfrm>
            <a:off x="1283006" y="2744805"/>
            <a:ext cx="366364" cy="367290"/>
            <a:chOff x="-61784125" y="3377700"/>
            <a:chExt cx="316650" cy="317450"/>
          </a:xfrm>
        </p:grpSpPr>
        <p:sp>
          <p:nvSpPr>
            <p:cNvPr id="6604" name="Google Shape;6604;p8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81"/>
          <p:cNvGrpSpPr/>
          <p:nvPr/>
        </p:nvGrpSpPr>
        <p:grpSpPr>
          <a:xfrm>
            <a:off x="1283006" y="3195207"/>
            <a:ext cx="366364" cy="367290"/>
            <a:chOff x="-61783350" y="3743950"/>
            <a:chExt cx="316650" cy="317450"/>
          </a:xfrm>
        </p:grpSpPr>
        <p:sp>
          <p:nvSpPr>
            <p:cNvPr id="6612" name="Google Shape;6612;p8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4" name="Google Shape;6614;p81"/>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1"/>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1"/>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7" name="Google Shape;6617;p81"/>
          <p:cNvGrpSpPr/>
          <p:nvPr/>
        </p:nvGrpSpPr>
        <p:grpSpPr>
          <a:xfrm>
            <a:off x="3504430" y="3655040"/>
            <a:ext cx="369112" cy="364657"/>
            <a:chOff x="-59869425" y="4102225"/>
            <a:chExt cx="319025" cy="315175"/>
          </a:xfrm>
        </p:grpSpPr>
        <p:sp>
          <p:nvSpPr>
            <p:cNvPr id="6618" name="Google Shape;6618;p8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81"/>
          <p:cNvGrpSpPr/>
          <p:nvPr/>
        </p:nvGrpSpPr>
        <p:grpSpPr>
          <a:xfrm>
            <a:off x="2623233" y="4123862"/>
            <a:ext cx="366364" cy="365467"/>
            <a:chOff x="-59029025" y="3711650"/>
            <a:chExt cx="316650" cy="315875"/>
          </a:xfrm>
        </p:grpSpPr>
        <p:sp>
          <p:nvSpPr>
            <p:cNvPr id="6623" name="Google Shape;6623;p8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81"/>
          <p:cNvGrpSpPr/>
          <p:nvPr/>
        </p:nvGrpSpPr>
        <p:grpSpPr>
          <a:xfrm>
            <a:off x="4859311" y="1379917"/>
            <a:ext cx="351940" cy="348188"/>
            <a:chOff x="581525" y="3254850"/>
            <a:chExt cx="297750" cy="294575"/>
          </a:xfrm>
        </p:grpSpPr>
        <p:sp>
          <p:nvSpPr>
            <p:cNvPr id="6631" name="Google Shape;6631;p8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81"/>
          <p:cNvGrpSpPr/>
          <p:nvPr/>
        </p:nvGrpSpPr>
        <p:grpSpPr>
          <a:xfrm>
            <a:off x="4858380" y="1818853"/>
            <a:ext cx="353802" cy="351497"/>
            <a:chOff x="580725" y="3617925"/>
            <a:chExt cx="299325" cy="297375"/>
          </a:xfrm>
        </p:grpSpPr>
        <p:sp>
          <p:nvSpPr>
            <p:cNvPr id="6635" name="Google Shape;6635;p8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81"/>
          <p:cNvGrpSpPr/>
          <p:nvPr/>
        </p:nvGrpSpPr>
        <p:grpSpPr>
          <a:xfrm>
            <a:off x="4860242" y="2266043"/>
            <a:ext cx="350079" cy="350079"/>
            <a:chOff x="583100" y="3982600"/>
            <a:chExt cx="296175" cy="296175"/>
          </a:xfrm>
        </p:grpSpPr>
        <p:sp>
          <p:nvSpPr>
            <p:cNvPr id="6641" name="Google Shape;6641;p8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81"/>
          <p:cNvGrpSpPr/>
          <p:nvPr/>
        </p:nvGrpSpPr>
        <p:grpSpPr>
          <a:xfrm>
            <a:off x="7092856" y="1379667"/>
            <a:ext cx="307231" cy="348690"/>
            <a:chOff x="2423775" y="3226875"/>
            <a:chExt cx="259925" cy="295000"/>
          </a:xfrm>
        </p:grpSpPr>
        <p:sp>
          <p:nvSpPr>
            <p:cNvPr id="6649" name="Google Shape;6649;p8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81"/>
          <p:cNvGrpSpPr/>
          <p:nvPr/>
        </p:nvGrpSpPr>
        <p:grpSpPr>
          <a:xfrm>
            <a:off x="7070043" y="1820952"/>
            <a:ext cx="352857" cy="347301"/>
            <a:chOff x="2404875" y="3592725"/>
            <a:chExt cx="298525" cy="293825"/>
          </a:xfrm>
        </p:grpSpPr>
        <p:sp>
          <p:nvSpPr>
            <p:cNvPr id="6653" name="Google Shape;6653;p8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81"/>
          <p:cNvGrpSpPr/>
          <p:nvPr/>
        </p:nvGrpSpPr>
        <p:grpSpPr>
          <a:xfrm>
            <a:off x="7070974" y="2266517"/>
            <a:ext cx="350995" cy="349133"/>
            <a:chOff x="2404875" y="3955825"/>
            <a:chExt cx="296950" cy="295375"/>
          </a:xfrm>
        </p:grpSpPr>
        <p:sp>
          <p:nvSpPr>
            <p:cNvPr id="6657" name="Google Shape;6657;p8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81"/>
          <p:cNvGrpSpPr/>
          <p:nvPr/>
        </p:nvGrpSpPr>
        <p:grpSpPr>
          <a:xfrm>
            <a:off x="5764954" y="2730711"/>
            <a:ext cx="349163" cy="350079"/>
            <a:chOff x="4263650" y="3235150"/>
            <a:chExt cx="295400" cy="296175"/>
          </a:xfrm>
        </p:grpSpPr>
        <p:sp>
          <p:nvSpPr>
            <p:cNvPr id="6662" name="Google Shape;6662;p8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7" name="Google Shape;6667;p81"/>
          <p:cNvGrpSpPr/>
          <p:nvPr/>
        </p:nvGrpSpPr>
        <p:grpSpPr>
          <a:xfrm>
            <a:off x="5762634" y="3189872"/>
            <a:ext cx="353802" cy="327739"/>
            <a:chOff x="4266025" y="3609275"/>
            <a:chExt cx="299325" cy="277275"/>
          </a:xfrm>
        </p:grpSpPr>
        <p:sp>
          <p:nvSpPr>
            <p:cNvPr id="6668" name="Google Shape;6668;p8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81"/>
          <p:cNvGrpSpPr/>
          <p:nvPr/>
        </p:nvGrpSpPr>
        <p:grpSpPr>
          <a:xfrm>
            <a:off x="5763092" y="3655259"/>
            <a:ext cx="352886" cy="349133"/>
            <a:chOff x="4263650" y="3963700"/>
            <a:chExt cx="298550" cy="295375"/>
          </a:xfrm>
        </p:grpSpPr>
        <p:sp>
          <p:nvSpPr>
            <p:cNvPr id="6671" name="Google Shape;6671;p8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1"/>
          <p:cNvGrpSpPr/>
          <p:nvPr/>
        </p:nvGrpSpPr>
        <p:grpSpPr>
          <a:xfrm>
            <a:off x="8041429" y="2730711"/>
            <a:ext cx="226264" cy="350079"/>
            <a:chOff x="6164975" y="3211525"/>
            <a:chExt cx="191425" cy="296175"/>
          </a:xfrm>
        </p:grpSpPr>
        <p:sp>
          <p:nvSpPr>
            <p:cNvPr id="6679" name="Google Shape;6679;p8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81"/>
          <p:cNvGrpSpPr/>
          <p:nvPr/>
        </p:nvGrpSpPr>
        <p:grpSpPr>
          <a:xfrm>
            <a:off x="5303466" y="1378987"/>
            <a:ext cx="352886" cy="350049"/>
            <a:chOff x="946175" y="3253275"/>
            <a:chExt cx="298550" cy="296150"/>
          </a:xfrm>
        </p:grpSpPr>
        <p:sp>
          <p:nvSpPr>
            <p:cNvPr id="6687" name="Google Shape;6687;p8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81"/>
          <p:cNvGrpSpPr/>
          <p:nvPr/>
        </p:nvGrpSpPr>
        <p:grpSpPr>
          <a:xfrm>
            <a:off x="5304397" y="1820951"/>
            <a:ext cx="351024" cy="347301"/>
            <a:chOff x="946175" y="3619500"/>
            <a:chExt cx="296975" cy="293825"/>
          </a:xfrm>
        </p:grpSpPr>
        <p:sp>
          <p:nvSpPr>
            <p:cNvPr id="6693" name="Google Shape;6693;p8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81"/>
          <p:cNvGrpSpPr/>
          <p:nvPr/>
        </p:nvGrpSpPr>
        <p:grpSpPr>
          <a:xfrm>
            <a:off x="5303939" y="2265585"/>
            <a:ext cx="351940" cy="350995"/>
            <a:chOff x="944600" y="3981825"/>
            <a:chExt cx="297750" cy="296950"/>
          </a:xfrm>
        </p:grpSpPr>
        <p:sp>
          <p:nvSpPr>
            <p:cNvPr id="6700" name="Google Shape;6700;p8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81"/>
          <p:cNvGrpSpPr/>
          <p:nvPr/>
        </p:nvGrpSpPr>
        <p:grpSpPr>
          <a:xfrm>
            <a:off x="7520875" y="1379445"/>
            <a:ext cx="350079" cy="349133"/>
            <a:chOff x="2768750" y="3227275"/>
            <a:chExt cx="296175" cy="295375"/>
          </a:xfrm>
        </p:grpSpPr>
        <p:sp>
          <p:nvSpPr>
            <p:cNvPr id="6705" name="Google Shape;6705;p8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81"/>
          <p:cNvGrpSpPr/>
          <p:nvPr/>
        </p:nvGrpSpPr>
        <p:grpSpPr>
          <a:xfrm>
            <a:off x="7541826" y="1820317"/>
            <a:ext cx="308177" cy="348572"/>
            <a:chOff x="2786075" y="3591800"/>
            <a:chExt cx="260725" cy="294900"/>
          </a:xfrm>
        </p:grpSpPr>
        <p:sp>
          <p:nvSpPr>
            <p:cNvPr id="6714" name="Google Shape;6714;p8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81"/>
          <p:cNvGrpSpPr/>
          <p:nvPr/>
        </p:nvGrpSpPr>
        <p:grpSpPr>
          <a:xfrm>
            <a:off x="7582324" y="2266044"/>
            <a:ext cx="227180" cy="350079"/>
            <a:chOff x="2819150" y="3955025"/>
            <a:chExt cx="192200" cy="296175"/>
          </a:xfrm>
        </p:grpSpPr>
        <p:sp>
          <p:nvSpPr>
            <p:cNvPr id="6720" name="Google Shape;6720;p8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81"/>
          <p:cNvGrpSpPr/>
          <p:nvPr/>
        </p:nvGrpSpPr>
        <p:grpSpPr>
          <a:xfrm>
            <a:off x="6206097" y="2731642"/>
            <a:ext cx="349133" cy="348217"/>
            <a:chOff x="4629125" y="3235150"/>
            <a:chExt cx="295375" cy="294600"/>
          </a:xfrm>
        </p:grpSpPr>
        <p:sp>
          <p:nvSpPr>
            <p:cNvPr id="6725" name="Google Shape;6725;p8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81"/>
          <p:cNvGrpSpPr/>
          <p:nvPr/>
        </p:nvGrpSpPr>
        <p:grpSpPr>
          <a:xfrm>
            <a:off x="6206082" y="3179175"/>
            <a:ext cx="349163" cy="349133"/>
            <a:chOff x="4628325" y="3599825"/>
            <a:chExt cx="295400" cy="295375"/>
          </a:xfrm>
        </p:grpSpPr>
        <p:sp>
          <p:nvSpPr>
            <p:cNvPr id="6731" name="Google Shape;6731;p8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81"/>
          <p:cNvGrpSpPr/>
          <p:nvPr/>
        </p:nvGrpSpPr>
        <p:grpSpPr>
          <a:xfrm>
            <a:off x="6227033" y="3654786"/>
            <a:ext cx="307261" cy="350079"/>
            <a:chOff x="4645650" y="3962900"/>
            <a:chExt cx="259950" cy="296175"/>
          </a:xfrm>
        </p:grpSpPr>
        <p:sp>
          <p:nvSpPr>
            <p:cNvPr id="6744" name="Google Shape;6744;p8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81"/>
          <p:cNvGrpSpPr/>
          <p:nvPr/>
        </p:nvGrpSpPr>
        <p:grpSpPr>
          <a:xfrm>
            <a:off x="7979994" y="3179648"/>
            <a:ext cx="349133" cy="348188"/>
            <a:chOff x="6143725" y="3582500"/>
            <a:chExt cx="295375" cy="294575"/>
          </a:xfrm>
        </p:grpSpPr>
        <p:sp>
          <p:nvSpPr>
            <p:cNvPr id="6751" name="Google Shape;6751;p8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81"/>
          <p:cNvGrpSpPr/>
          <p:nvPr/>
        </p:nvGrpSpPr>
        <p:grpSpPr>
          <a:xfrm>
            <a:off x="5748820" y="1378987"/>
            <a:ext cx="350995" cy="350049"/>
            <a:chOff x="1310075" y="3253275"/>
            <a:chExt cx="296950" cy="296150"/>
          </a:xfrm>
        </p:grpSpPr>
        <p:sp>
          <p:nvSpPr>
            <p:cNvPr id="6759" name="Google Shape;6759;p8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2" name="Google Shape;6762;p81"/>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3" name="Google Shape;6763;p81"/>
          <p:cNvGrpSpPr/>
          <p:nvPr/>
        </p:nvGrpSpPr>
        <p:grpSpPr>
          <a:xfrm>
            <a:off x="5748347" y="2265246"/>
            <a:ext cx="351941" cy="351675"/>
            <a:chOff x="1310075" y="3980250"/>
            <a:chExt cx="297750" cy="297525"/>
          </a:xfrm>
        </p:grpSpPr>
        <p:sp>
          <p:nvSpPr>
            <p:cNvPr id="6764" name="Google Shape;6764;p8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81"/>
          <p:cNvGrpSpPr/>
          <p:nvPr/>
        </p:nvGrpSpPr>
        <p:grpSpPr>
          <a:xfrm>
            <a:off x="8013136" y="1379445"/>
            <a:ext cx="266305" cy="349133"/>
            <a:chOff x="3167275" y="3227275"/>
            <a:chExt cx="225300" cy="295375"/>
          </a:xfrm>
        </p:grpSpPr>
        <p:sp>
          <p:nvSpPr>
            <p:cNvPr id="6769" name="Google Shape;6769;p8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4" name="Google Shape;6774;p81"/>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81"/>
          <p:cNvGrpSpPr/>
          <p:nvPr/>
        </p:nvGrpSpPr>
        <p:grpSpPr>
          <a:xfrm>
            <a:off x="7970318" y="2266502"/>
            <a:ext cx="351940" cy="349163"/>
            <a:chOff x="3133425" y="3955025"/>
            <a:chExt cx="297750" cy="295400"/>
          </a:xfrm>
        </p:grpSpPr>
        <p:sp>
          <p:nvSpPr>
            <p:cNvPr id="6776" name="Google Shape;6776;p8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81"/>
          <p:cNvGrpSpPr/>
          <p:nvPr/>
        </p:nvGrpSpPr>
        <p:grpSpPr>
          <a:xfrm>
            <a:off x="6650491" y="2730090"/>
            <a:ext cx="350079" cy="351320"/>
            <a:chOff x="4991425" y="3234750"/>
            <a:chExt cx="296175" cy="297225"/>
          </a:xfrm>
        </p:grpSpPr>
        <p:sp>
          <p:nvSpPr>
            <p:cNvPr id="6780" name="Google Shape;6780;p8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81"/>
          <p:cNvGrpSpPr/>
          <p:nvPr/>
        </p:nvGrpSpPr>
        <p:grpSpPr>
          <a:xfrm>
            <a:off x="6650491" y="3199653"/>
            <a:ext cx="350079" cy="308177"/>
            <a:chOff x="4991425" y="3617150"/>
            <a:chExt cx="296175" cy="260725"/>
          </a:xfrm>
        </p:grpSpPr>
        <p:sp>
          <p:nvSpPr>
            <p:cNvPr id="6787" name="Google Shape;6787;p8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81"/>
          <p:cNvGrpSpPr/>
          <p:nvPr/>
        </p:nvGrpSpPr>
        <p:grpSpPr>
          <a:xfrm>
            <a:off x="6727764" y="3655244"/>
            <a:ext cx="195532" cy="349163"/>
            <a:chOff x="5056800" y="3962900"/>
            <a:chExt cx="165425" cy="295400"/>
          </a:xfrm>
        </p:grpSpPr>
        <p:sp>
          <p:nvSpPr>
            <p:cNvPr id="6795" name="Google Shape;6795;p8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81"/>
          <p:cNvGrpSpPr/>
          <p:nvPr/>
        </p:nvGrpSpPr>
        <p:grpSpPr>
          <a:xfrm>
            <a:off x="7979062" y="3655260"/>
            <a:ext cx="350995" cy="349133"/>
            <a:chOff x="6168925" y="3936925"/>
            <a:chExt cx="296950" cy="295375"/>
          </a:xfrm>
        </p:grpSpPr>
        <p:sp>
          <p:nvSpPr>
            <p:cNvPr id="6799" name="Google Shape;6799;p8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81"/>
          <p:cNvGrpSpPr/>
          <p:nvPr/>
        </p:nvGrpSpPr>
        <p:grpSpPr>
          <a:xfrm>
            <a:off x="6192781" y="1372332"/>
            <a:ext cx="348188" cy="349133"/>
            <a:chOff x="1674750" y="3254050"/>
            <a:chExt cx="294575" cy="295375"/>
          </a:xfrm>
        </p:grpSpPr>
        <p:sp>
          <p:nvSpPr>
            <p:cNvPr id="6806" name="Google Shape;6806;p8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81"/>
          <p:cNvGrpSpPr/>
          <p:nvPr/>
        </p:nvGrpSpPr>
        <p:grpSpPr>
          <a:xfrm>
            <a:off x="6207177" y="1820035"/>
            <a:ext cx="319347" cy="349133"/>
            <a:chOff x="1687350" y="3618725"/>
            <a:chExt cx="270175" cy="295375"/>
          </a:xfrm>
        </p:grpSpPr>
        <p:sp>
          <p:nvSpPr>
            <p:cNvPr id="6810" name="Google Shape;6810;p8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81"/>
          <p:cNvGrpSpPr/>
          <p:nvPr/>
        </p:nvGrpSpPr>
        <p:grpSpPr>
          <a:xfrm>
            <a:off x="6190880" y="2266516"/>
            <a:ext cx="351940" cy="349133"/>
            <a:chOff x="1672375" y="3982600"/>
            <a:chExt cx="297750" cy="295375"/>
          </a:xfrm>
        </p:grpSpPr>
        <p:sp>
          <p:nvSpPr>
            <p:cNvPr id="6814" name="Google Shape;6814;p8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81"/>
          <p:cNvGrpSpPr/>
          <p:nvPr/>
        </p:nvGrpSpPr>
        <p:grpSpPr>
          <a:xfrm>
            <a:off x="4882872" y="2730711"/>
            <a:ext cx="350079" cy="350079"/>
            <a:chOff x="3497300" y="3227275"/>
            <a:chExt cx="296175" cy="296175"/>
          </a:xfrm>
        </p:grpSpPr>
        <p:sp>
          <p:nvSpPr>
            <p:cNvPr id="6818" name="Google Shape;6818;p8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81"/>
          <p:cNvGrpSpPr/>
          <p:nvPr/>
        </p:nvGrpSpPr>
        <p:grpSpPr>
          <a:xfrm>
            <a:off x="4883345" y="3180106"/>
            <a:ext cx="349133" cy="347272"/>
            <a:chOff x="3497300" y="3591950"/>
            <a:chExt cx="295375" cy="293800"/>
          </a:xfrm>
        </p:grpSpPr>
        <p:sp>
          <p:nvSpPr>
            <p:cNvPr id="6827" name="Google Shape;6827;p8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81"/>
          <p:cNvGrpSpPr/>
          <p:nvPr/>
        </p:nvGrpSpPr>
        <p:grpSpPr>
          <a:xfrm>
            <a:off x="4883345" y="3655244"/>
            <a:ext cx="349133" cy="349163"/>
            <a:chOff x="3497300" y="3955025"/>
            <a:chExt cx="295375" cy="295400"/>
          </a:xfrm>
        </p:grpSpPr>
        <p:sp>
          <p:nvSpPr>
            <p:cNvPr id="6836" name="Google Shape;6836;p8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81"/>
          <p:cNvGrpSpPr/>
          <p:nvPr/>
        </p:nvGrpSpPr>
        <p:grpSpPr>
          <a:xfrm>
            <a:off x="7107917" y="2731435"/>
            <a:ext cx="327739" cy="348631"/>
            <a:chOff x="5364750" y="3235150"/>
            <a:chExt cx="277275" cy="294950"/>
          </a:xfrm>
        </p:grpSpPr>
        <p:sp>
          <p:nvSpPr>
            <p:cNvPr id="6840" name="Google Shape;6840;p8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81"/>
          <p:cNvGrpSpPr/>
          <p:nvPr/>
        </p:nvGrpSpPr>
        <p:grpSpPr>
          <a:xfrm>
            <a:off x="7096274" y="3177771"/>
            <a:ext cx="351024" cy="351941"/>
            <a:chOff x="5355300" y="3598250"/>
            <a:chExt cx="296975" cy="297750"/>
          </a:xfrm>
        </p:grpSpPr>
        <p:sp>
          <p:nvSpPr>
            <p:cNvPr id="6849" name="Google Shape;6849;p8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81"/>
          <p:cNvGrpSpPr/>
          <p:nvPr/>
        </p:nvGrpSpPr>
        <p:grpSpPr>
          <a:xfrm>
            <a:off x="7100470" y="3716693"/>
            <a:ext cx="342632" cy="226264"/>
            <a:chOff x="5358450" y="4015675"/>
            <a:chExt cx="289875" cy="191425"/>
          </a:xfrm>
        </p:grpSpPr>
        <p:sp>
          <p:nvSpPr>
            <p:cNvPr id="6858" name="Google Shape;6858;p8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81"/>
          <p:cNvGrpSpPr/>
          <p:nvPr/>
        </p:nvGrpSpPr>
        <p:grpSpPr>
          <a:xfrm>
            <a:off x="6226953" y="4099224"/>
            <a:ext cx="351024" cy="325464"/>
            <a:chOff x="6543825" y="3202075"/>
            <a:chExt cx="296975" cy="275350"/>
          </a:xfrm>
        </p:grpSpPr>
        <p:sp>
          <p:nvSpPr>
            <p:cNvPr id="6863" name="Google Shape;6863;p8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81"/>
          <p:cNvGrpSpPr/>
          <p:nvPr/>
        </p:nvGrpSpPr>
        <p:grpSpPr>
          <a:xfrm>
            <a:off x="6633934" y="1378972"/>
            <a:ext cx="350079" cy="350079"/>
            <a:chOff x="2037825" y="3254050"/>
            <a:chExt cx="296175" cy="296175"/>
          </a:xfrm>
        </p:grpSpPr>
        <p:sp>
          <p:nvSpPr>
            <p:cNvPr id="6871" name="Google Shape;6871;p8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81"/>
          <p:cNvGrpSpPr/>
          <p:nvPr/>
        </p:nvGrpSpPr>
        <p:grpSpPr>
          <a:xfrm>
            <a:off x="6632072" y="1820139"/>
            <a:ext cx="353802" cy="348926"/>
            <a:chOff x="2034675" y="3617925"/>
            <a:chExt cx="299325" cy="295200"/>
          </a:xfrm>
        </p:grpSpPr>
        <p:sp>
          <p:nvSpPr>
            <p:cNvPr id="6878" name="Google Shape;6878;p8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81"/>
          <p:cNvGrpSpPr/>
          <p:nvPr/>
        </p:nvGrpSpPr>
        <p:grpSpPr>
          <a:xfrm>
            <a:off x="6633934" y="2266516"/>
            <a:ext cx="350079" cy="349133"/>
            <a:chOff x="2037825" y="3981825"/>
            <a:chExt cx="296175" cy="295375"/>
          </a:xfrm>
        </p:grpSpPr>
        <p:sp>
          <p:nvSpPr>
            <p:cNvPr id="6884" name="Google Shape;6884;p8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81"/>
          <p:cNvGrpSpPr/>
          <p:nvPr/>
        </p:nvGrpSpPr>
        <p:grpSpPr>
          <a:xfrm>
            <a:off x="5318952" y="2762832"/>
            <a:ext cx="350079" cy="285837"/>
            <a:chOff x="3860400" y="3254050"/>
            <a:chExt cx="296175" cy="241825"/>
          </a:xfrm>
        </p:grpSpPr>
        <p:sp>
          <p:nvSpPr>
            <p:cNvPr id="6888" name="Google Shape;6888;p8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81"/>
          <p:cNvGrpSpPr/>
          <p:nvPr/>
        </p:nvGrpSpPr>
        <p:grpSpPr>
          <a:xfrm>
            <a:off x="5318479" y="3178702"/>
            <a:ext cx="351024" cy="350079"/>
            <a:chOff x="3859600" y="3591950"/>
            <a:chExt cx="296975" cy="296175"/>
          </a:xfrm>
        </p:grpSpPr>
        <p:sp>
          <p:nvSpPr>
            <p:cNvPr id="6896" name="Google Shape;6896;p8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81"/>
          <p:cNvGrpSpPr/>
          <p:nvPr/>
        </p:nvGrpSpPr>
        <p:grpSpPr>
          <a:xfrm>
            <a:off x="5318952" y="3654786"/>
            <a:ext cx="350079" cy="350079"/>
            <a:chOff x="3860400" y="3955025"/>
            <a:chExt cx="296175" cy="296175"/>
          </a:xfrm>
        </p:grpSpPr>
        <p:sp>
          <p:nvSpPr>
            <p:cNvPr id="6900" name="Google Shape;6900;p8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81"/>
          <p:cNvGrpSpPr/>
          <p:nvPr/>
        </p:nvGrpSpPr>
        <p:grpSpPr>
          <a:xfrm>
            <a:off x="7534167" y="2731184"/>
            <a:ext cx="355664" cy="349133"/>
            <a:chOff x="5716825" y="3235950"/>
            <a:chExt cx="300900" cy="295375"/>
          </a:xfrm>
        </p:grpSpPr>
        <p:sp>
          <p:nvSpPr>
            <p:cNvPr id="6906" name="Google Shape;6906;p8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81"/>
          <p:cNvGrpSpPr/>
          <p:nvPr/>
        </p:nvGrpSpPr>
        <p:grpSpPr>
          <a:xfrm>
            <a:off x="7547199" y="3189872"/>
            <a:ext cx="329601" cy="327739"/>
            <a:chOff x="5727850" y="3609275"/>
            <a:chExt cx="278850" cy="277275"/>
          </a:xfrm>
        </p:grpSpPr>
        <p:sp>
          <p:nvSpPr>
            <p:cNvPr id="6911" name="Google Shape;6911;p8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81"/>
          <p:cNvGrpSpPr/>
          <p:nvPr/>
        </p:nvGrpSpPr>
        <p:grpSpPr>
          <a:xfrm>
            <a:off x="7558383" y="3655259"/>
            <a:ext cx="307231" cy="349133"/>
            <a:chOff x="5736525" y="3963700"/>
            <a:chExt cx="259925" cy="295375"/>
          </a:xfrm>
        </p:grpSpPr>
        <p:sp>
          <p:nvSpPr>
            <p:cNvPr id="6917" name="Google Shape;6917;p8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81"/>
          <p:cNvGrpSpPr/>
          <p:nvPr/>
        </p:nvGrpSpPr>
        <p:grpSpPr>
          <a:xfrm>
            <a:off x="6649963" y="4104585"/>
            <a:ext cx="351024" cy="350079"/>
            <a:chOff x="6553275" y="3604550"/>
            <a:chExt cx="296975" cy="296175"/>
          </a:xfrm>
        </p:grpSpPr>
        <p:sp>
          <p:nvSpPr>
            <p:cNvPr id="6925" name="Google Shape;6925;p8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1" name="Google Shape;6931;p81"/>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6932" name="Google Shape;6932;p81"/>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36"/>
        <p:cNvGrpSpPr/>
        <p:nvPr/>
      </p:nvGrpSpPr>
      <p:grpSpPr>
        <a:xfrm>
          <a:off x="0" y="0"/>
          <a:ext cx="0" cy="0"/>
          <a:chOff x="0" y="0"/>
          <a:chExt cx="0" cy="0"/>
        </a:xfrm>
      </p:grpSpPr>
      <p:grpSp>
        <p:nvGrpSpPr>
          <p:cNvPr id="6937" name="Google Shape;6937;p82"/>
          <p:cNvGrpSpPr/>
          <p:nvPr/>
        </p:nvGrpSpPr>
        <p:grpSpPr>
          <a:xfrm>
            <a:off x="877057" y="1380546"/>
            <a:ext cx="294401" cy="353645"/>
            <a:chOff x="-35814600" y="3202075"/>
            <a:chExt cx="242625" cy="291450"/>
          </a:xfrm>
        </p:grpSpPr>
        <p:sp>
          <p:nvSpPr>
            <p:cNvPr id="6938" name="Google Shape;6938;p8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82"/>
          <p:cNvGrpSpPr/>
          <p:nvPr/>
        </p:nvGrpSpPr>
        <p:grpSpPr>
          <a:xfrm>
            <a:off x="847435" y="1821466"/>
            <a:ext cx="353645" cy="353888"/>
            <a:chOff x="-35839800" y="3561025"/>
            <a:chExt cx="291450" cy="291650"/>
          </a:xfrm>
        </p:grpSpPr>
        <p:sp>
          <p:nvSpPr>
            <p:cNvPr id="6946" name="Google Shape;6946;p8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3" name="Google Shape;6953;p82"/>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4" name="Google Shape;6954;p82"/>
          <p:cNvGrpSpPr/>
          <p:nvPr/>
        </p:nvGrpSpPr>
        <p:grpSpPr>
          <a:xfrm>
            <a:off x="3084980" y="1380546"/>
            <a:ext cx="353645" cy="353645"/>
            <a:chOff x="-34003850" y="3227275"/>
            <a:chExt cx="291450" cy="291450"/>
          </a:xfrm>
        </p:grpSpPr>
        <p:sp>
          <p:nvSpPr>
            <p:cNvPr id="6955" name="Google Shape;6955;p8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82"/>
          <p:cNvGrpSpPr/>
          <p:nvPr/>
        </p:nvGrpSpPr>
        <p:grpSpPr>
          <a:xfrm>
            <a:off x="3084510" y="1821238"/>
            <a:ext cx="354586" cy="354343"/>
            <a:chOff x="-34004625" y="3585850"/>
            <a:chExt cx="292225" cy="292025"/>
          </a:xfrm>
        </p:grpSpPr>
        <p:sp>
          <p:nvSpPr>
            <p:cNvPr id="6961" name="Google Shape;6961;p8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82"/>
          <p:cNvGrpSpPr/>
          <p:nvPr/>
        </p:nvGrpSpPr>
        <p:grpSpPr>
          <a:xfrm>
            <a:off x="3084025" y="2256439"/>
            <a:ext cx="355557" cy="354616"/>
            <a:chOff x="-34005425" y="3945575"/>
            <a:chExt cx="293025" cy="292250"/>
          </a:xfrm>
        </p:grpSpPr>
        <p:sp>
          <p:nvSpPr>
            <p:cNvPr id="6967" name="Google Shape;6967;p8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82"/>
          <p:cNvGrpSpPr/>
          <p:nvPr/>
        </p:nvGrpSpPr>
        <p:grpSpPr>
          <a:xfrm>
            <a:off x="1731124" y="2729615"/>
            <a:ext cx="358408" cy="355557"/>
            <a:chOff x="-32174975" y="3192625"/>
            <a:chExt cx="295375" cy="293025"/>
          </a:xfrm>
        </p:grpSpPr>
        <p:sp>
          <p:nvSpPr>
            <p:cNvPr id="6971" name="Google Shape;6971;p8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5" name="Google Shape;6975;p82"/>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2"/>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7" name="Google Shape;6977;p82"/>
          <p:cNvGrpSpPr/>
          <p:nvPr/>
        </p:nvGrpSpPr>
        <p:grpSpPr>
          <a:xfrm>
            <a:off x="3970274" y="2730570"/>
            <a:ext cx="354586" cy="353645"/>
            <a:chOff x="-30345325" y="3184750"/>
            <a:chExt cx="292225" cy="291450"/>
          </a:xfrm>
        </p:grpSpPr>
        <p:sp>
          <p:nvSpPr>
            <p:cNvPr id="6978" name="Google Shape;6978;p8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82"/>
          <p:cNvGrpSpPr/>
          <p:nvPr/>
        </p:nvGrpSpPr>
        <p:grpSpPr>
          <a:xfrm>
            <a:off x="1295026" y="1380546"/>
            <a:ext cx="353645" cy="353645"/>
            <a:chOff x="-35481425" y="3202075"/>
            <a:chExt cx="291450" cy="291450"/>
          </a:xfrm>
        </p:grpSpPr>
        <p:sp>
          <p:nvSpPr>
            <p:cNvPr id="6984" name="Google Shape;6984;p8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82"/>
          <p:cNvGrpSpPr/>
          <p:nvPr/>
        </p:nvGrpSpPr>
        <p:grpSpPr>
          <a:xfrm>
            <a:off x="1294556" y="1822072"/>
            <a:ext cx="354586" cy="352675"/>
            <a:chOff x="-35482200" y="3561225"/>
            <a:chExt cx="292225" cy="290650"/>
          </a:xfrm>
        </p:grpSpPr>
        <p:sp>
          <p:nvSpPr>
            <p:cNvPr id="6992" name="Google Shape;6992;p8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82"/>
          <p:cNvGrpSpPr/>
          <p:nvPr/>
        </p:nvGrpSpPr>
        <p:grpSpPr>
          <a:xfrm>
            <a:off x="1295026" y="2256940"/>
            <a:ext cx="353645" cy="353615"/>
            <a:chOff x="-35481425" y="3919600"/>
            <a:chExt cx="291450" cy="291425"/>
          </a:xfrm>
        </p:grpSpPr>
        <p:sp>
          <p:nvSpPr>
            <p:cNvPr id="6996" name="Google Shape;6996;p8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82"/>
          <p:cNvGrpSpPr/>
          <p:nvPr/>
        </p:nvGrpSpPr>
        <p:grpSpPr>
          <a:xfrm>
            <a:off x="3530661" y="1381031"/>
            <a:ext cx="357468" cy="352675"/>
            <a:chOff x="-33645475" y="3228075"/>
            <a:chExt cx="294600" cy="290650"/>
          </a:xfrm>
        </p:grpSpPr>
        <p:sp>
          <p:nvSpPr>
            <p:cNvPr id="7005" name="Google Shape;7005;p8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82"/>
          <p:cNvGrpSpPr/>
          <p:nvPr/>
        </p:nvGrpSpPr>
        <p:grpSpPr>
          <a:xfrm>
            <a:off x="3531631" y="1821116"/>
            <a:ext cx="355526" cy="354586"/>
            <a:chOff x="-33646250" y="3586425"/>
            <a:chExt cx="293000" cy="292225"/>
          </a:xfrm>
        </p:grpSpPr>
        <p:sp>
          <p:nvSpPr>
            <p:cNvPr id="7013" name="Google Shape;7013;p8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82"/>
          <p:cNvGrpSpPr/>
          <p:nvPr/>
        </p:nvGrpSpPr>
        <p:grpSpPr>
          <a:xfrm>
            <a:off x="3532101" y="2255969"/>
            <a:ext cx="354586" cy="355557"/>
            <a:chOff x="-33645475" y="3944800"/>
            <a:chExt cx="292225" cy="293025"/>
          </a:xfrm>
        </p:grpSpPr>
        <p:sp>
          <p:nvSpPr>
            <p:cNvPr id="7016" name="Google Shape;7016;p8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82"/>
          <p:cNvGrpSpPr/>
          <p:nvPr/>
        </p:nvGrpSpPr>
        <p:grpSpPr>
          <a:xfrm>
            <a:off x="2185320" y="2729706"/>
            <a:ext cx="352675" cy="355375"/>
            <a:chOff x="-31809525" y="3192625"/>
            <a:chExt cx="290650" cy="292875"/>
          </a:xfrm>
        </p:grpSpPr>
        <p:sp>
          <p:nvSpPr>
            <p:cNvPr id="7027" name="Google Shape;7027;p8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82"/>
          <p:cNvGrpSpPr/>
          <p:nvPr/>
        </p:nvGrpSpPr>
        <p:grpSpPr>
          <a:xfrm>
            <a:off x="2184835" y="3200258"/>
            <a:ext cx="353645" cy="355557"/>
            <a:chOff x="-31811100" y="3550975"/>
            <a:chExt cx="291450" cy="293025"/>
          </a:xfrm>
        </p:grpSpPr>
        <p:sp>
          <p:nvSpPr>
            <p:cNvPr id="7032" name="Google Shape;7032;p8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82"/>
          <p:cNvGrpSpPr/>
          <p:nvPr/>
        </p:nvGrpSpPr>
        <p:grpSpPr>
          <a:xfrm>
            <a:off x="2178631" y="3664562"/>
            <a:ext cx="366052" cy="356831"/>
            <a:chOff x="-31817400" y="3910025"/>
            <a:chExt cx="301675" cy="294075"/>
          </a:xfrm>
        </p:grpSpPr>
        <p:sp>
          <p:nvSpPr>
            <p:cNvPr id="7040" name="Google Shape;7040;p8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82"/>
          <p:cNvGrpSpPr/>
          <p:nvPr/>
        </p:nvGrpSpPr>
        <p:grpSpPr>
          <a:xfrm>
            <a:off x="3970259" y="3200743"/>
            <a:ext cx="354616" cy="354586"/>
            <a:chOff x="-30354000" y="3569100"/>
            <a:chExt cx="292250" cy="292225"/>
          </a:xfrm>
        </p:grpSpPr>
        <p:sp>
          <p:nvSpPr>
            <p:cNvPr id="7044" name="Google Shape;7044;p8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82"/>
          <p:cNvGrpSpPr/>
          <p:nvPr/>
        </p:nvGrpSpPr>
        <p:grpSpPr>
          <a:xfrm>
            <a:off x="1748837" y="1380546"/>
            <a:ext cx="342148" cy="353645"/>
            <a:chOff x="-35118325" y="3202075"/>
            <a:chExt cx="281975" cy="291450"/>
          </a:xfrm>
        </p:grpSpPr>
        <p:sp>
          <p:nvSpPr>
            <p:cNvPr id="7051" name="Google Shape;7051;p8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82"/>
          <p:cNvGrpSpPr/>
          <p:nvPr/>
        </p:nvGrpSpPr>
        <p:grpSpPr>
          <a:xfrm>
            <a:off x="1742618" y="1821799"/>
            <a:ext cx="354586" cy="353221"/>
            <a:chOff x="-35123050" y="3561225"/>
            <a:chExt cx="292225" cy="291100"/>
          </a:xfrm>
        </p:grpSpPr>
        <p:sp>
          <p:nvSpPr>
            <p:cNvPr id="7056" name="Google Shape;7056;p8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82"/>
          <p:cNvGrpSpPr/>
          <p:nvPr/>
        </p:nvGrpSpPr>
        <p:grpSpPr>
          <a:xfrm>
            <a:off x="1784677" y="2256940"/>
            <a:ext cx="270467" cy="353615"/>
            <a:chOff x="-35089175" y="3919600"/>
            <a:chExt cx="222900" cy="291425"/>
          </a:xfrm>
        </p:grpSpPr>
        <p:sp>
          <p:nvSpPr>
            <p:cNvPr id="7059" name="Google Shape;7059;p8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82"/>
          <p:cNvGrpSpPr/>
          <p:nvPr/>
        </p:nvGrpSpPr>
        <p:grpSpPr>
          <a:xfrm>
            <a:off x="3981673" y="1380303"/>
            <a:ext cx="336445" cy="354131"/>
            <a:chOff x="-33277650" y="3226875"/>
            <a:chExt cx="277275" cy="291850"/>
          </a:xfrm>
        </p:grpSpPr>
        <p:sp>
          <p:nvSpPr>
            <p:cNvPr id="7062" name="Google Shape;7062;p8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82"/>
          <p:cNvGrpSpPr/>
          <p:nvPr/>
        </p:nvGrpSpPr>
        <p:grpSpPr>
          <a:xfrm>
            <a:off x="3973073" y="1821587"/>
            <a:ext cx="353645" cy="353645"/>
            <a:chOff x="-33286325" y="3586425"/>
            <a:chExt cx="291450" cy="291450"/>
          </a:xfrm>
        </p:grpSpPr>
        <p:sp>
          <p:nvSpPr>
            <p:cNvPr id="7070" name="Google Shape;7070;p8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82"/>
          <p:cNvGrpSpPr/>
          <p:nvPr/>
        </p:nvGrpSpPr>
        <p:grpSpPr>
          <a:xfrm>
            <a:off x="3973073" y="2255969"/>
            <a:ext cx="353645" cy="355557"/>
            <a:chOff x="-33286325" y="3944800"/>
            <a:chExt cx="291450" cy="293025"/>
          </a:xfrm>
        </p:grpSpPr>
        <p:sp>
          <p:nvSpPr>
            <p:cNvPr id="7076" name="Google Shape;7076;p8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82"/>
          <p:cNvGrpSpPr/>
          <p:nvPr/>
        </p:nvGrpSpPr>
        <p:grpSpPr>
          <a:xfrm>
            <a:off x="2631470" y="2729129"/>
            <a:ext cx="353645" cy="356527"/>
            <a:chOff x="-31452725" y="3191825"/>
            <a:chExt cx="291450" cy="293825"/>
          </a:xfrm>
        </p:grpSpPr>
        <p:sp>
          <p:nvSpPr>
            <p:cNvPr id="7081" name="Google Shape;7081;p8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82"/>
          <p:cNvGrpSpPr/>
          <p:nvPr/>
        </p:nvGrpSpPr>
        <p:grpSpPr>
          <a:xfrm>
            <a:off x="2631000" y="3200744"/>
            <a:ext cx="354586" cy="354586"/>
            <a:chOff x="-31452725" y="3551775"/>
            <a:chExt cx="292225" cy="292225"/>
          </a:xfrm>
        </p:grpSpPr>
        <p:sp>
          <p:nvSpPr>
            <p:cNvPr id="7086" name="Google Shape;7086;p8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82"/>
          <p:cNvGrpSpPr/>
          <p:nvPr/>
        </p:nvGrpSpPr>
        <p:grpSpPr>
          <a:xfrm>
            <a:off x="2629559" y="3664729"/>
            <a:ext cx="357468" cy="356497"/>
            <a:chOff x="-31455100" y="3909350"/>
            <a:chExt cx="294600" cy="293800"/>
          </a:xfrm>
        </p:grpSpPr>
        <p:sp>
          <p:nvSpPr>
            <p:cNvPr id="7091" name="Google Shape;7091;p8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82"/>
          <p:cNvGrpSpPr/>
          <p:nvPr/>
        </p:nvGrpSpPr>
        <p:grpSpPr>
          <a:xfrm>
            <a:off x="3970744" y="3665684"/>
            <a:ext cx="353645" cy="354586"/>
            <a:chOff x="-30345325" y="3918800"/>
            <a:chExt cx="291450" cy="292225"/>
          </a:xfrm>
        </p:grpSpPr>
        <p:sp>
          <p:nvSpPr>
            <p:cNvPr id="7094" name="Google Shape;7094;p8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82"/>
          <p:cNvGrpSpPr/>
          <p:nvPr/>
        </p:nvGrpSpPr>
        <p:grpSpPr>
          <a:xfrm>
            <a:off x="2200736" y="1380546"/>
            <a:ext cx="332593" cy="353645"/>
            <a:chOff x="-34755225" y="3202075"/>
            <a:chExt cx="274100" cy="291450"/>
          </a:xfrm>
        </p:grpSpPr>
        <p:sp>
          <p:nvSpPr>
            <p:cNvPr id="7100" name="Google Shape;7100;p8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82"/>
          <p:cNvGrpSpPr/>
          <p:nvPr/>
        </p:nvGrpSpPr>
        <p:grpSpPr>
          <a:xfrm>
            <a:off x="2190209" y="1821587"/>
            <a:ext cx="353645" cy="353645"/>
            <a:chOff x="-34763900" y="3561225"/>
            <a:chExt cx="291450" cy="291450"/>
          </a:xfrm>
        </p:grpSpPr>
        <p:sp>
          <p:nvSpPr>
            <p:cNvPr id="7108" name="Google Shape;7108;p8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1" name="Google Shape;7111;p82"/>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2" name="Google Shape;7112;p82"/>
          <p:cNvGrpSpPr/>
          <p:nvPr/>
        </p:nvGrpSpPr>
        <p:grpSpPr>
          <a:xfrm>
            <a:off x="845106" y="2730099"/>
            <a:ext cx="354586" cy="354586"/>
            <a:chOff x="-32927950" y="3227275"/>
            <a:chExt cx="292225" cy="292225"/>
          </a:xfrm>
        </p:grpSpPr>
        <p:sp>
          <p:nvSpPr>
            <p:cNvPr id="7113" name="Google Shape;7113;p8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82"/>
          <p:cNvGrpSpPr/>
          <p:nvPr/>
        </p:nvGrpSpPr>
        <p:grpSpPr>
          <a:xfrm>
            <a:off x="844621" y="3201213"/>
            <a:ext cx="355557" cy="353645"/>
            <a:chOff x="-32927950" y="3586425"/>
            <a:chExt cx="293025" cy="291450"/>
          </a:xfrm>
        </p:grpSpPr>
        <p:sp>
          <p:nvSpPr>
            <p:cNvPr id="7119" name="Google Shape;7119;p8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82"/>
          <p:cNvGrpSpPr/>
          <p:nvPr/>
        </p:nvGrpSpPr>
        <p:grpSpPr>
          <a:xfrm>
            <a:off x="845106" y="3665198"/>
            <a:ext cx="354586" cy="355557"/>
            <a:chOff x="-32927950" y="3944800"/>
            <a:chExt cx="292225" cy="293025"/>
          </a:xfrm>
        </p:grpSpPr>
        <p:sp>
          <p:nvSpPr>
            <p:cNvPr id="7125" name="Google Shape;7125;p8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82"/>
          <p:cNvGrpSpPr/>
          <p:nvPr/>
        </p:nvGrpSpPr>
        <p:grpSpPr>
          <a:xfrm>
            <a:off x="3073898" y="2730449"/>
            <a:ext cx="354586" cy="353888"/>
            <a:chOff x="-31094350" y="3194000"/>
            <a:chExt cx="292225" cy="291650"/>
          </a:xfrm>
        </p:grpSpPr>
        <p:sp>
          <p:nvSpPr>
            <p:cNvPr id="7135" name="Google Shape;7135;p8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82"/>
          <p:cNvGrpSpPr/>
          <p:nvPr/>
        </p:nvGrpSpPr>
        <p:grpSpPr>
          <a:xfrm>
            <a:off x="3074368" y="3200941"/>
            <a:ext cx="353645" cy="354191"/>
            <a:chOff x="-31093575" y="3552550"/>
            <a:chExt cx="291450" cy="291900"/>
          </a:xfrm>
        </p:grpSpPr>
        <p:sp>
          <p:nvSpPr>
            <p:cNvPr id="7144" name="Google Shape;7144;p8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82"/>
          <p:cNvGrpSpPr/>
          <p:nvPr/>
        </p:nvGrpSpPr>
        <p:grpSpPr>
          <a:xfrm>
            <a:off x="3074368" y="3666169"/>
            <a:ext cx="353645" cy="353615"/>
            <a:chOff x="-31093575" y="3911725"/>
            <a:chExt cx="291450" cy="291425"/>
          </a:xfrm>
        </p:grpSpPr>
        <p:sp>
          <p:nvSpPr>
            <p:cNvPr id="7149" name="Google Shape;7149;p8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82"/>
          <p:cNvGrpSpPr/>
          <p:nvPr/>
        </p:nvGrpSpPr>
        <p:grpSpPr>
          <a:xfrm>
            <a:off x="2183798" y="4123136"/>
            <a:ext cx="356497" cy="354586"/>
            <a:chOff x="-29946000" y="3183175"/>
            <a:chExt cx="293800" cy="292225"/>
          </a:xfrm>
        </p:grpSpPr>
        <p:sp>
          <p:nvSpPr>
            <p:cNvPr id="7152" name="Google Shape;7152;p8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82"/>
          <p:cNvGrpSpPr/>
          <p:nvPr/>
        </p:nvGrpSpPr>
        <p:grpSpPr>
          <a:xfrm>
            <a:off x="2628330" y="1380289"/>
            <a:ext cx="358408" cy="354161"/>
            <a:chOff x="-34408675" y="3202075"/>
            <a:chExt cx="295375" cy="291875"/>
          </a:xfrm>
        </p:grpSpPr>
        <p:sp>
          <p:nvSpPr>
            <p:cNvPr id="7159" name="Google Shape;7159;p8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82"/>
          <p:cNvGrpSpPr/>
          <p:nvPr/>
        </p:nvGrpSpPr>
        <p:grpSpPr>
          <a:xfrm>
            <a:off x="2630241" y="1820283"/>
            <a:ext cx="354586" cy="356254"/>
            <a:chOff x="-34405525" y="3558075"/>
            <a:chExt cx="292225" cy="293600"/>
          </a:xfrm>
        </p:grpSpPr>
        <p:sp>
          <p:nvSpPr>
            <p:cNvPr id="7164" name="Google Shape;7164;p8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82"/>
          <p:cNvGrpSpPr/>
          <p:nvPr/>
        </p:nvGrpSpPr>
        <p:grpSpPr>
          <a:xfrm>
            <a:off x="2629755" y="2256940"/>
            <a:ext cx="355557" cy="353615"/>
            <a:chOff x="-34406325" y="3919600"/>
            <a:chExt cx="293025" cy="291425"/>
          </a:xfrm>
        </p:grpSpPr>
        <p:sp>
          <p:nvSpPr>
            <p:cNvPr id="7168" name="Google Shape;7168;p8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82"/>
          <p:cNvGrpSpPr/>
          <p:nvPr/>
        </p:nvGrpSpPr>
        <p:grpSpPr>
          <a:xfrm>
            <a:off x="1293653" y="2736303"/>
            <a:ext cx="353645" cy="342179"/>
            <a:chOff x="-32568800" y="3232000"/>
            <a:chExt cx="291450" cy="282000"/>
          </a:xfrm>
        </p:grpSpPr>
        <p:sp>
          <p:nvSpPr>
            <p:cNvPr id="7176" name="Google Shape;7176;p8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82"/>
          <p:cNvGrpSpPr/>
          <p:nvPr/>
        </p:nvGrpSpPr>
        <p:grpSpPr>
          <a:xfrm>
            <a:off x="1293183" y="3201213"/>
            <a:ext cx="354586" cy="353645"/>
            <a:chOff x="-32569575" y="3586425"/>
            <a:chExt cx="292225" cy="291450"/>
          </a:xfrm>
        </p:grpSpPr>
        <p:sp>
          <p:nvSpPr>
            <p:cNvPr id="7179" name="Google Shape;7179;p8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82"/>
          <p:cNvGrpSpPr/>
          <p:nvPr/>
        </p:nvGrpSpPr>
        <p:grpSpPr>
          <a:xfrm>
            <a:off x="1284098" y="3665805"/>
            <a:ext cx="372756" cy="354343"/>
            <a:chOff x="-32576675" y="3944600"/>
            <a:chExt cx="307200" cy="292025"/>
          </a:xfrm>
        </p:grpSpPr>
        <p:sp>
          <p:nvSpPr>
            <p:cNvPr id="7182" name="Google Shape;7182;p8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82"/>
          <p:cNvGrpSpPr/>
          <p:nvPr/>
        </p:nvGrpSpPr>
        <p:grpSpPr>
          <a:xfrm>
            <a:off x="3529065" y="2730100"/>
            <a:ext cx="354586" cy="354586"/>
            <a:chOff x="-30735200" y="3192625"/>
            <a:chExt cx="292225" cy="292225"/>
          </a:xfrm>
        </p:grpSpPr>
        <p:sp>
          <p:nvSpPr>
            <p:cNvPr id="7185" name="Google Shape;7185;p8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82"/>
          <p:cNvGrpSpPr/>
          <p:nvPr/>
        </p:nvGrpSpPr>
        <p:grpSpPr>
          <a:xfrm>
            <a:off x="3529065" y="3201532"/>
            <a:ext cx="354586" cy="353008"/>
            <a:chOff x="-30735200" y="3552550"/>
            <a:chExt cx="292225" cy="290925"/>
          </a:xfrm>
        </p:grpSpPr>
        <p:sp>
          <p:nvSpPr>
            <p:cNvPr id="7193" name="Google Shape;7193;p8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82"/>
          <p:cNvGrpSpPr/>
          <p:nvPr/>
        </p:nvGrpSpPr>
        <p:grpSpPr>
          <a:xfrm>
            <a:off x="3529065" y="3666154"/>
            <a:ext cx="354586" cy="353645"/>
            <a:chOff x="-30735200" y="3910925"/>
            <a:chExt cx="292225" cy="291450"/>
          </a:xfrm>
        </p:grpSpPr>
        <p:sp>
          <p:nvSpPr>
            <p:cNvPr id="7196" name="Google Shape;7196;p8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8" name="Google Shape;7198;p82"/>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9" name="Google Shape;7199;p82"/>
          <p:cNvGrpSpPr/>
          <p:nvPr/>
        </p:nvGrpSpPr>
        <p:grpSpPr>
          <a:xfrm>
            <a:off x="4882910" y="1379021"/>
            <a:ext cx="358971" cy="359224"/>
            <a:chOff x="-57956275" y="3197925"/>
            <a:chExt cx="319000" cy="319225"/>
          </a:xfrm>
        </p:grpSpPr>
        <p:sp>
          <p:nvSpPr>
            <p:cNvPr id="7200" name="Google Shape;7200;p8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82"/>
          <p:cNvGrpSpPr/>
          <p:nvPr/>
        </p:nvGrpSpPr>
        <p:grpSpPr>
          <a:xfrm>
            <a:off x="4905064" y="1835446"/>
            <a:ext cx="314662" cy="358971"/>
            <a:chOff x="-57940525" y="3590375"/>
            <a:chExt cx="279625" cy="319000"/>
          </a:xfrm>
        </p:grpSpPr>
        <p:sp>
          <p:nvSpPr>
            <p:cNvPr id="7208" name="Google Shape;7208;p8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82"/>
          <p:cNvGrpSpPr/>
          <p:nvPr/>
        </p:nvGrpSpPr>
        <p:grpSpPr>
          <a:xfrm>
            <a:off x="4875945" y="2276817"/>
            <a:ext cx="358099" cy="358999"/>
            <a:chOff x="-57959425" y="3982600"/>
            <a:chExt cx="318225" cy="319025"/>
          </a:xfrm>
        </p:grpSpPr>
        <p:sp>
          <p:nvSpPr>
            <p:cNvPr id="7214" name="Google Shape;7214;p8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82"/>
          <p:cNvGrpSpPr/>
          <p:nvPr/>
        </p:nvGrpSpPr>
        <p:grpSpPr>
          <a:xfrm>
            <a:off x="7076112" y="1380146"/>
            <a:ext cx="357226" cy="357226"/>
            <a:chOff x="-55987225" y="3198925"/>
            <a:chExt cx="317450" cy="317450"/>
          </a:xfrm>
        </p:grpSpPr>
        <p:sp>
          <p:nvSpPr>
            <p:cNvPr id="7219" name="Google Shape;7219;p8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82"/>
          <p:cNvGrpSpPr/>
          <p:nvPr/>
        </p:nvGrpSpPr>
        <p:grpSpPr>
          <a:xfrm>
            <a:off x="7076112" y="1836178"/>
            <a:ext cx="357226" cy="357367"/>
            <a:chOff x="-55987225" y="3591025"/>
            <a:chExt cx="317450" cy="317575"/>
          </a:xfrm>
        </p:grpSpPr>
        <p:sp>
          <p:nvSpPr>
            <p:cNvPr id="7224" name="Google Shape;7224;p8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82"/>
          <p:cNvGrpSpPr/>
          <p:nvPr/>
        </p:nvGrpSpPr>
        <p:grpSpPr>
          <a:xfrm>
            <a:off x="7090027" y="2276817"/>
            <a:ext cx="358999" cy="358999"/>
            <a:chOff x="-55988800" y="3982600"/>
            <a:chExt cx="319025" cy="319025"/>
          </a:xfrm>
        </p:grpSpPr>
        <p:sp>
          <p:nvSpPr>
            <p:cNvPr id="7230" name="Google Shape;7230;p8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82"/>
          <p:cNvGrpSpPr/>
          <p:nvPr/>
        </p:nvGrpSpPr>
        <p:grpSpPr>
          <a:xfrm>
            <a:off x="5748546" y="2734774"/>
            <a:ext cx="356326" cy="358971"/>
            <a:chOff x="-54026025" y="3192625"/>
            <a:chExt cx="316650" cy="319000"/>
          </a:xfrm>
        </p:grpSpPr>
        <p:sp>
          <p:nvSpPr>
            <p:cNvPr id="7236" name="Google Shape;7236;p8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82"/>
          <p:cNvGrpSpPr/>
          <p:nvPr/>
        </p:nvGrpSpPr>
        <p:grpSpPr>
          <a:xfrm>
            <a:off x="5768492" y="3205748"/>
            <a:ext cx="316434" cy="358099"/>
            <a:chOff x="-54007925" y="3584850"/>
            <a:chExt cx="281200" cy="318225"/>
          </a:xfrm>
        </p:grpSpPr>
        <p:sp>
          <p:nvSpPr>
            <p:cNvPr id="7245" name="Google Shape;7245;p8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82"/>
          <p:cNvGrpSpPr/>
          <p:nvPr/>
        </p:nvGrpSpPr>
        <p:grpSpPr>
          <a:xfrm>
            <a:off x="5768492" y="3667633"/>
            <a:ext cx="316434" cy="358914"/>
            <a:chOff x="-54007925" y="3975575"/>
            <a:chExt cx="281200" cy="318950"/>
          </a:xfrm>
        </p:grpSpPr>
        <p:sp>
          <p:nvSpPr>
            <p:cNvPr id="7252" name="Google Shape;7252;p8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82"/>
          <p:cNvGrpSpPr/>
          <p:nvPr/>
        </p:nvGrpSpPr>
        <p:grpSpPr>
          <a:xfrm>
            <a:off x="8003359" y="2752104"/>
            <a:ext cx="274770" cy="358492"/>
            <a:chOff x="-52005775" y="3208025"/>
            <a:chExt cx="244175" cy="318575"/>
          </a:xfrm>
        </p:grpSpPr>
        <p:sp>
          <p:nvSpPr>
            <p:cNvPr id="7257" name="Google Shape;7257;p8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2"/>
          <p:cNvGrpSpPr/>
          <p:nvPr/>
        </p:nvGrpSpPr>
        <p:grpSpPr>
          <a:xfrm>
            <a:off x="5309825" y="1380146"/>
            <a:ext cx="358099" cy="358099"/>
            <a:chOff x="-57568775" y="3198925"/>
            <a:chExt cx="318225" cy="318225"/>
          </a:xfrm>
        </p:grpSpPr>
        <p:sp>
          <p:nvSpPr>
            <p:cNvPr id="7269" name="Google Shape;7269;p8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82"/>
          <p:cNvGrpSpPr/>
          <p:nvPr/>
        </p:nvGrpSpPr>
        <p:grpSpPr>
          <a:xfrm>
            <a:off x="5331543" y="1835446"/>
            <a:ext cx="314662" cy="358099"/>
            <a:chOff x="-57549075" y="3590375"/>
            <a:chExt cx="279625" cy="318225"/>
          </a:xfrm>
        </p:grpSpPr>
        <p:sp>
          <p:nvSpPr>
            <p:cNvPr id="7276" name="Google Shape;7276;p8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82"/>
          <p:cNvGrpSpPr/>
          <p:nvPr/>
        </p:nvGrpSpPr>
        <p:grpSpPr>
          <a:xfrm>
            <a:off x="5323740" y="2276817"/>
            <a:ext cx="359871" cy="359871"/>
            <a:chOff x="-57570350" y="3982600"/>
            <a:chExt cx="319800" cy="319800"/>
          </a:xfrm>
        </p:grpSpPr>
        <p:sp>
          <p:nvSpPr>
            <p:cNvPr id="7281" name="Google Shape;7281;p8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82"/>
          <p:cNvGrpSpPr/>
          <p:nvPr/>
        </p:nvGrpSpPr>
        <p:grpSpPr>
          <a:xfrm>
            <a:off x="7538779" y="1379246"/>
            <a:ext cx="314662" cy="358999"/>
            <a:chOff x="-55576850" y="3198125"/>
            <a:chExt cx="279625" cy="319025"/>
          </a:xfrm>
        </p:grpSpPr>
        <p:sp>
          <p:nvSpPr>
            <p:cNvPr id="7286" name="Google Shape;7286;p8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82"/>
          <p:cNvGrpSpPr/>
          <p:nvPr/>
        </p:nvGrpSpPr>
        <p:grpSpPr>
          <a:xfrm>
            <a:off x="7516174" y="1835221"/>
            <a:ext cx="359871" cy="358324"/>
            <a:chOff x="-55596550" y="3590175"/>
            <a:chExt cx="319800" cy="318425"/>
          </a:xfrm>
        </p:grpSpPr>
        <p:sp>
          <p:nvSpPr>
            <p:cNvPr id="7291" name="Google Shape;7291;p8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82"/>
          <p:cNvGrpSpPr/>
          <p:nvPr/>
        </p:nvGrpSpPr>
        <p:grpSpPr>
          <a:xfrm>
            <a:off x="7531412" y="2276564"/>
            <a:ext cx="358999" cy="359252"/>
            <a:chOff x="-55595775" y="3982375"/>
            <a:chExt cx="319025" cy="319250"/>
          </a:xfrm>
        </p:grpSpPr>
        <p:sp>
          <p:nvSpPr>
            <p:cNvPr id="7296" name="Google Shape;7296;p8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82"/>
          <p:cNvGrpSpPr/>
          <p:nvPr/>
        </p:nvGrpSpPr>
        <p:grpSpPr>
          <a:xfrm>
            <a:off x="6188595" y="2734774"/>
            <a:ext cx="358999" cy="358099"/>
            <a:chOff x="-53635375" y="3192625"/>
            <a:chExt cx="319025" cy="318225"/>
          </a:xfrm>
        </p:grpSpPr>
        <p:sp>
          <p:nvSpPr>
            <p:cNvPr id="7303" name="Google Shape;7303;p8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82"/>
          <p:cNvGrpSpPr/>
          <p:nvPr/>
        </p:nvGrpSpPr>
        <p:grpSpPr>
          <a:xfrm>
            <a:off x="6210763" y="3205748"/>
            <a:ext cx="314662" cy="358999"/>
            <a:chOff x="-53615675" y="3584850"/>
            <a:chExt cx="279625" cy="319025"/>
          </a:xfrm>
        </p:grpSpPr>
        <p:sp>
          <p:nvSpPr>
            <p:cNvPr id="7307" name="Google Shape;7307;p8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82"/>
          <p:cNvGrpSpPr/>
          <p:nvPr/>
        </p:nvGrpSpPr>
        <p:grpSpPr>
          <a:xfrm>
            <a:off x="6188609" y="3668674"/>
            <a:ext cx="358971" cy="357874"/>
            <a:chOff x="-53634575" y="3976500"/>
            <a:chExt cx="319000" cy="318025"/>
          </a:xfrm>
        </p:grpSpPr>
        <p:sp>
          <p:nvSpPr>
            <p:cNvPr id="7311" name="Google Shape;7311;p8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82"/>
          <p:cNvGrpSpPr/>
          <p:nvPr/>
        </p:nvGrpSpPr>
        <p:grpSpPr>
          <a:xfrm>
            <a:off x="7983413" y="3211628"/>
            <a:ext cx="314662" cy="358436"/>
            <a:chOff x="-52023900" y="3590075"/>
            <a:chExt cx="279625" cy="318525"/>
          </a:xfrm>
        </p:grpSpPr>
        <p:sp>
          <p:nvSpPr>
            <p:cNvPr id="7320" name="Google Shape;7320;p8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82"/>
          <p:cNvGrpSpPr/>
          <p:nvPr/>
        </p:nvGrpSpPr>
        <p:grpSpPr>
          <a:xfrm>
            <a:off x="5746654" y="1380146"/>
            <a:ext cx="358971" cy="358971"/>
            <a:chOff x="-57173375" y="3198925"/>
            <a:chExt cx="319000" cy="319000"/>
          </a:xfrm>
        </p:grpSpPr>
        <p:sp>
          <p:nvSpPr>
            <p:cNvPr id="7328" name="Google Shape;7328;p8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82"/>
          <p:cNvGrpSpPr/>
          <p:nvPr/>
        </p:nvGrpSpPr>
        <p:grpSpPr>
          <a:xfrm>
            <a:off x="5747541" y="1857587"/>
            <a:ext cx="357198" cy="314690"/>
            <a:chOff x="-57176525" y="3610050"/>
            <a:chExt cx="317425" cy="279650"/>
          </a:xfrm>
        </p:grpSpPr>
        <p:sp>
          <p:nvSpPr>
            <p:cNvPr id="7333" name="Google Shape;7333;p8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82"/>
          <p:cNvGrpSpPr/>
          <p:nvPr/>
        </p:nvGrpSpPr>
        <p:grpSpPr>
          <a:xfrm>
            <a:off x="7957995" y="1380146"/>
            <a:ext cx="358099" cy="356326"/>
            <a:chOff x="-55202750" y="3198925"/>
            <a:chExt cx="318225" cy="316650"/>
          </a:xfrm>
        </p:grpSpPr>
        <p:sp>
          <p:nvSpPr>
            <p:cNvPr id="7339" name="Google Shape;7339;p8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82"/>
          <p:cNvGrpSpPr/>
          <p:nvPr/>
        </p:nvGrpSpPr>
        <p:grpSpPr>
          <a:xfrm>
            <a:off x="7968629" y="1835446"/>
            <a:ext cx="336830" cy="358099"/>
            <a:chOff x="-55194875" y="3590375"/>
            <a:chExt cx="299325" cy="318225"/>
          </a:xfrm>
        </p:grpSpPr>
        <p:sp>
          <p:nvSpPr>
            <p:cNvPr id="7342" name="Google Shape;7342;p8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2"/>
          <p:cNvGrpSpPr/>
          <p:nvPr/>
        </p:nvGrpSpPr>
        <p:grpSpPr>
          <a:xfrm>
            <a:off x="7973247" y="2277717"/>
            <a:ext cx="357198" cy="357198"/>
            <a:chOff x="-55203525" y="3983400"/>
            <a:chExt cx="317425" cy="317425"/>
          </a:xfrm>
        </p:grpSpPr>
        <p:sp>
          <p:nvSpPr>
            <p:cNvPr id="7348" name="Google Shape;7348;p8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82"/>
          <p:cNvGrpSpPr/>
          <p:nvPr/>
        </p:nvGrpSpPr>
        <p:grpSpPr>
          <a:xfrm>
            <a:off x="6639727" y="2734774"/>
            <a:ext cx="335930" cy="358971"/>
            <a:chOff x="-53232900" y="3192625"/>
            <a:chExt cx="298525" cy="319000"/>
          </a:xfrm>
        </p:grpSpPr>
        <p:sp>
          <p:nvSpPr>
            <p:cNvPr id="7352" name="Google Shape;7352;p8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82"/>
          <p:cNvGrpSpPr/>
          <p:nvPr/>
        </p:nvGrpSpPr>
        <p:grpSpPr>
          <a:xfrm>
            <a:off x="6629093" y="3205748"/>
            <a:ext cx="357198" cy="356326"/>
            <a:chOff x="-53242350" y="3584850"/>
            <a:chExt cx="317425" cy="316650"/>
          </a:xfrm>
        </p:grpSpPr>
        <p:sp>
          <p:nvSpPr>
            <p:cNvPr id="7361" name="Google Shape;7361;p8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82"/>
          <p:cNvGrpSpPr/>
          <p:nvPr/>
        </p:nvGrpSpPr>
        <p:grpSpPr>
          <a:xfrm>
            <a:off x="6650362" y="3668449"/>
            <a:ext cx="314662" cy="358999"/>
            <a:chOff x="-53224225" y="3976300"/>
            <a:chExt cx="279625" cy="319025"/>
          </a:xfrm>
        </p:grpSpPr>
        <p:sp>
          <p:nvSpPr>
            <p:cNvPr id="7367" name="Google Shape;7367;p8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2"/>
          <p:cNvGrpSpPr/>
          <p:nvPr/>
        </p:nvGrpSpPr>
        <p:grpSpPr>
          <a:xfrm>
            <a:off x="7961258" y="3676129"/>
            <a:ext cx="358971" cy="358408"/>
            <a:chOff x="-52043575" y="3983125"/>
            <a:chExt cx="319000" cy="318500"/>
          </a:xfrm>
        </p:grpSpPr>
        <p:sp>
          <p:nvSpPr>
            <p:cNvPr id="7375" name="Google Shape;7375;p8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82"/>
          <p:cNvGrpSpPr/>
          <p:nvPr/>
        </p:nvGrpSpPr>
        <p:grpSpPr>
          <a:xfrm>
            <a:off x="6215199" y="1380146"/>
            <a:ext cx="314662" cy="358971"/>
            <a:chOff x="-56766175" y="3198925"/>
            <a:chExt cx="279625" cy="319000"/>
          </a:xfrm>
        </p:grpSpPr>
        <p:sp>
          <p:nvSpPr>
            <p:cNvPr id="7385" name="Google Shape;7385;p8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82"/>
          <p:cNvGrpSpPr/>
          <p:nvPr/>
        </p:nvGrpSpPr>
        <p:grpSpPr>
          <a:xfrm>
            <a:off x="6214313" y="1835446"/>
            <a:ext cx="316434" cy="358099"/>
            <a:chOff x="-56766175" y="3590375"/>
            <a:chExt cx="281200" cy="318225"/>
          </a:xfrm>
        </p:grpSpPr>
        <p:sp>
          <p:nvSpPr>
            <p:cNvPr id="7393" name="Google Shape;7393;p8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82"/>
          <p:cNvGrpSpPr/>
          <p:nvPr/>
        </p:nvGrpSpPr>
        <p:grpSpPr>
          <a:xfrm>
            <a:off x="6251269" y="2276817"/>
            <a:ext cx="272126" cy="358099"/>
            <a:chOff x="-56747275" y="3982600"/>
            <a:chExt cx="241825" cy="318225"/>
          </a:xfrm>
        </p:grpSpPr>
        <p:sp>
          <p:nvSpPr>
            <p:cNvPr id="7398" name="Google Shape;7398;p8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82"/>
          <p:cNvGrpSpPr/>
          <p:nvPr/>
        </p:nvGrpSpPr>
        <p:grpSpPr>
          <a:xfrm>
            <a:off x="4859020" y="3219055"/>
            <a:ext cx="358999" cy="342991"/>
            <a:chOff x="-54812875" y="3596675"/>
            <a:chExt cx="319025" cy="304800"/>
          </a:xfrm>
        </p:grpSpPr>
        <p:sp>
          <p:nvSpPr>
            <p:cNvPr id="7406" name="Google Shape;7406;p8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3" name="Google Shape;7413;p82"/>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2"/>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5" name="Google Shape;7415;p82"/>
          <p:cNvGrpSpPr/>
          <p:nvPr/>
        </p:nvGrpSpPr>
        <p:grpSpPr>
          <a:xfrm>
            <a:off x="4881188" y="3675538"/>
            <a:ext cx="314662" cy="358099"/>
            <a:chOff x="-54793175" y="3982600"/>
            <a:chExt cx="279625" cy="318225"/>
          </a:xfrm>
        </p:grpSpPr>
        <p:sp>
          <p:nvSpPr>
            <p:cNvPr id="7416" name="Google Shape;7416;p8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82"/>
          <p:cNvGrpSpPr/>
          <p:nvPr/>
        </p:nvGrpSpPr>
        <p:grpSpPr>
          <a:xfrm>
            <a:off x="7092647" y="2734774"/>
            <a:ext cx="314662" cy="358099"/>
            <a:chOff x="-52832000" y="3192625"/>
            <a:chExt cx="279625" cy="318225"/>
          </a:xfrm>
        </p:grpSpPr>
        <p:sp>
          <p:nvSpPr>
            <p:cNvPr id="7424" name="Google Shape;7424;p8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82"/>
          <p:cNvGrpSpPr/>
          <p:nvPr/>
        </p:nvGrpSpPr>
        <p:grpSpPr>
          <a:xfrm>
            <a:off x="5779179" y="2276142"/>
            <a:ext cx="323524" cy="358774"/>
            <a:chOff x="-57162350" y="3982000"/>
            <a:chExt cx="287500" cy="318825"/>
          </a:xfrm>
        </p:grpSpPr>
        <p:sp>
          <p:nvSpPr>
            <p:cNvPr id="7433" name="Google Shape;7433;p8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82"/>
          <p:cNvGrpSpPr/>
          <p:nvPr/>
        </p:nvGrpSpPr>
        <p:grpSpPr>
          <a:xfrm>
            <a:off x="7070492" y="3206648"/>
            <a:ext cx="358971" cy="357198"/>
            <a:chOff x="-52851675" y="3585650"/>
            <a:chExt cx="319000" cy="317425"/>
          </a:xfrm>
        </p:grpSpPr>
        <p:sp>
          <p:nvSpPr>
            <p:cNvPr id="7442" name="Google Shape;7442;p8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82"/>
          <p:cNvGrpSpPr/>
          <p:nvPr/>
        </p:nvGrpSpPr>
        <p:grpSpPr>
          <a:xfrm>
            <a:off x="7092647" y="3668449"/>
            <a:ext cx="314662" cy="358999"/>
            <a:chOff x="-52832000" y="3976300"/>
            <a:chExt cx="279625" cy="319025"/>
          </a:xfrm>
        </p:grpSpPr>
        <p:sp>
          <p:nvSpPr>
            <p:cNvPr id="7449" name="Google Shape;7449;p8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82"/>
          <p:cNvGrpSpPr/>
          <p:nvPr/>
        </p:nvGrpSpPr>
        <p:grpSpPr>
          <a:xfrm>
            <a:off x="6209853" y="4123097"/>
            <a:ext cx="316434" cy="358099"/>
            <a:chOff x="-51633225" y="3198925"/>
            <a:chExt cx="281200" cy="318225"/>
          </a:xfrm>
        </p:grpSpPr>
        <p:sp>
          <p:nvSpPr>
            <p:cNvPr id="7455" name="Google Shape;7455;p8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82"/>
          <p:cNvGrpSpPr/>
          <p:nvPr/>
        </p:nvGrpSpPr>
        <p:grpSpPr>
          <a:xfrm>
            <a:off x="6628676" y="1381018"/>
            <a:ext cx="365188" cy="357226"/>
            <a:chOff x="-56396775" y="3199700"/>
            <a:chExt cx="324525" cy="317450"/>
          </a:xfrm>
        </p:grpSpPr>
        <p:sp>
          <p:nvSpPr>
            <p:cNvPr id="7463" name="Google Shape;7463;p8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82"/>
          <p:cNvGrpSpPr/>
          <p:nvPr/>
        </p:nvGrpSpPr>
        <p:grpSpPr>
          <a:xfrm>
            <a:off x="6631771" y="1846953"/>
            <a:ext cx="358999" cy="335958"/>
            <a:chOff x="-56394425" y="3600600"/>
            <a:chExt cx="319025" cy="298550"/>
          </a:xfrm>
        </p:grpSpPr>
        <p:sp>
          <p:nvSpPr>
            <p:cNvPr id="7470" name="Google Shape;7470;p8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82"/>
          <p:cNvGrpSpPr/>
          <p:nvPr/>
        </p:nvGrpSpPr>
        <p:grpSpPr>
          <a:xfrm>
            <a:off x="6662538" y="2277717"/>
            <a:ext cx="327068" cy="357198"/>
            <a:chOff x="-56379450" y="3983400"/>
            <a:chExt cx="290650" cy="317425"/>
          </a:xfrm>
        </p:grpSpPr>
        <p:sp>
          <p:nvSpPr>
            <p:cNvPr id="7474" name="Google Shape;7474;p8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2"/>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2"/>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82"/>
          <p:cNvGrpSpPr/>
          <p:nvPr/>
        </p:nvGrpSpPr>
        <p:grpSpPr>
          <a:xfrm>
            <a:off x="5326242" y="2741864"/>
            <a:ext cx="316434" cy="358971"/>
            <a:chOff x="-54401725" y="3198925"/>
            <a:chExt cx="281200" cy="319000"/>
          </a:xfrm>
        </p:grpSpPr>
        <p:sp>
          <p:nvSpPr>
            <p:cNvPr id="7483" name="Google Shape;7483;p8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82"/>
          <p:cNvGrpSpPr/>
          <p:nvPr/>
        </p:nvGrpSpPr>
        <p:grpSpPr>
          <a:xfrm>
            <a:off x="5327128" y="3211965"/>
            <a:ext cx="314662" cy="358099"/>
            <a:chOff x="-54401725" y="3590375"/>
            <a:chExt cx="279625" cy="318225"/>
          </a:xfrm>
        </p:grpSpPr>
        <p:sp>
          <p:nvSpPr>
            <p:cNvPr id="7495" name="Google Shape;7495;p8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82"/>
          <p:cNvGrpSpPr/>
          <p:nvPr/>
        </p:nvGrpSpPr>
        <p:grpSpPr>
          <a:xfrm>
            <a:off x="5324920" y="3675538"/>
            <a:ext cx="319079" cy="358099"/>
            <a:chOff x="-54403300" y="3982600"/>
            <a:chExt cx="283550" cy="318225"/>
          </a:xfrm>
        </p:grpSpPr>
        <p:sp>
          <p:nvSpPr>
            <p:cNvPr id="7502" name="Google Shape;7502;p8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82"/>
          <p:cNvGrpSpPr/>
          <p:nvPr/>
        </p:nvGrpSpPr>
        <p:grpSpPr>
          <a:xfrm>
            <a:off x="7512313" y="2736772"/>
            <a:ext cx="356298" cy="356973"/>
            <a:chOff x="-52458650" y="3194400"/>
            <a:chExt cx="316625" cy="317225"/>
          </a:xfrm>
        </p:grpSpPr>
        <p:sp>
          <p:nvSpPr>
            <p:cNvPr id="7508" name="Google Shape;7508;p8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82"/>
          <p:cNvGrpSpPr/>
          <p:nvPr/>
        </p:nvGrpSpPr>
        <p:grpSpPr>
          <a:xfrm>
            <a:off x="4881188" y="2741864"/>
            <a:ext cx="314662" cy="358971"/>
            <a:chOff x="-54793175" y="3198925"/>
            <a:chExt cx="279625" cy="319000"/>
          </a:xfrm>
        </p:grpSpPr>
        <p:sp>
          <p:nvSpPr>
            <p:cNvPr id="7517" name="Google Shape;7517;p8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82"/>
          <p:cNvGrpSpPr/>
          <p:nvPr/>
        </p:nvGrpSpPr>
        <p:grpSpPr>
          <a:xfrm>
            <a:off x="7521611" y="3205748"/>
            <a:ext cx="337703" cy="357845"/>
            <a:chOff x="-52450000" y="3584850"/>
            <a:chExt cx="300100" cy="318000"/>
          </a:xfrm>
        </p:grpSpPr>
        <p:sp>
          <p:nvSpPr>
            <p:cNvPr id="7525" name="Google Shape;7525;p8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82"/>
          <p:cNvGrpSpPr/>
          <p:nvPr/>
        </p:nvGrpSpPr>
        <p:grpSpPr>
          <a:xfrm>
            <a:off x="7533131" y="3670221"/>
            <a:ext cx="314662" cy="357226"/>
            <a:chOff x="-52440550" y="3977875"/>
            <a:chExt cx="279625" cy="317450"/>
          </a:xfrm>
        </p:grpSpPr>
        <p:sp>
          <p:nvSpPr>
            <p:cNvPr id="7533" name="Google Shape;7533;p8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82"/>
          <p:cNvGrpSpPr/>
          <p:nvPr/>
        </p:nvGrpSpPr>
        <p:grpSpPr>
          <a:xfrm>
            <a:off x="6645066" y="4126427"/>
            <a:ext cx="314662" cy="358999"/>
            <a:chOff x="-51623775" y="3584850"/>
            <a:chExt cx="279625" cy="319025"/>
          </a:xfrm>
        </p:grpSpPr>
        <p:sp>
          <p:nvSpPr>
            <p:cNvPr id="7542" name="Google Shape;7542;p8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1" name="Google Shape;7551;p82"/>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552" name="Google Shape;7552;p82"/>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56"/>
        <p:cNvGrpSpPr/>
        <p:nvPr/>
      </p:nvGrpSpPr>
      <p:grpSpPr>
        <a:xfrm>
          <a:off x="0" y="0"/>
          <a:ext cx="0" cy="0"/>
          <a:chOff x="0" y="0"/>
          <a:chExt cx="0" cy="0"/>
        </a:xfrm>
      </p:grpSpPr>
      <p:grpSp>
        <p:nvGrpSpPr>
          <p:cNvPr id="7557" name="Google Shape;7557;p83"/>
          <p:cNvGrpSpPr/>
          <p:nvPr/>
        </p:nvGrpSpPr>
        <p:grpSpPr>
          <a:xfrm>
            <a:off x="885675" y="1386849"/>
            <a:ext cx="276003" cy="357300"/>
            <a:chOff x="-50469125" y="3183175"/>
            <a:chExt cx="233150" cy="301825"/>
          </a:xfrm>
        </p:grpSpPr>
        <p:sp>
          <p:nvSpPr>
            <p:cNvPr id="7558" name="Google Shape;7558;p8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83"/>
          <p:cNvGrpSpPr/>
          <p:nvPr/>
        </p:nvGrpSpPr>
        <p:grpSpPr>
          <a:xfrm>
            <a:off x="845574" y="1822251"/>
            <a:ext cx="356205" cy="355288"/>
            <a:chOff x="-50504575" y="3550975"/>
            <a:chExt cx="300900" cy="300125"/>
          </a:xfrm>
        </p:grpSpPr>
        <p:sp>
          <p:nvSpPr>
            <p:cNvPr id="7562" name="Google Shape;7562;p8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83"/>
          <p:cNvGrpSpPr/>
          <p:nvPr/>
        </p:nvGrpSpPr>
        <p:grpSpPr>
          <a:xfrm>
            <a:off x="845574" y="2260493"/>
            <a:ext cx="356205" cy="354341"/>
            <a:chOff x="-50503000" y="3921175"/>
            <a:chExt cx="300900" cy="299325"/>
          </a:xfrm>
        </p:grpSpPr>
        <p:sp>
          <p:nvSpPr>
            <p:cNvPr id="7567" name="Google Shape;7567;p8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83"/>
          <p:cNvGrpSpPr/>
          <p:nvPr/>
        </p:nvGrpSpPr>
        <p:grpSpPr>
          <a:xfrm>
            <a:off x="3049627" y="1406411"/>
            <a:ext cx="355258" cy="356205"/>
            <a:chOff x="-48630025" y="3199700"/>
            <a:chExt cx="300100" cy="300900"/>
          </a:xfrm>
        </p:grpSpPr>
        <p:sp>
          <p:nvSpPr>
            <p:cNvPr id="7573" name="Google Shape;7573;p8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83"/>
          <p:cNvGrpSpPr/>
          <p:nvPr/>
        </p:nvGrpSpPr>
        <p:grpSpPr>
          <a:xfrm>
            <a:off x="3049627" y="1843707"/>
            <a:ext cx="355258" cy="355258"/>
            <a:chOff x="-48630025" y="3569100"/>
            <a:chExt cx="300100" cy="300100"/>
          </a:xfrm>
        </p:grpSpPr>
        <p:sp>
          <p:nvSpPr>
            <p:cNvPr id="7577" name="Google Shape;7577;p8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83"/>
          <p:cNvGrpSpPr/>
          <p:nvPr/>
        </p:nvGrpSpPr>
        <p:grpSpPr>
          <a:xfrm>
            <a:off x="3050101" y="2281003"/>
            <a:ext cx="354311" cy="353394"/>
            <a:chOff x="-48629225" y="3938500"/>
            <a:chExt cx="299300" cy="298525"/>
          </a:xfrm>
        </p:grpSpPr>
        <p:sp>
          <p:nvSpPr>
            <p:cNvPr id="7588" name="Google Shape;7588;p8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83"/>
          <p:cNvGrpSpPr/>
          <p:nvPr/>
        </p:nvGrpSpPr>
        <p:grpSpPr>
          <a:xfrm>
            <a:off x="1785504" y="2752344"/>
            <a:ext cx="311458" cy="354341"/>
            <a:chOff x="-46762575" y="3200500"/>
            <a:chExt cx="263100" cy="299325"/>
          </a:xfrm>
        </p:grpSpPr>
        <p:sp>
          <p:nvSpPr>
            <p:cNvPr id="7593" name="Google Shape;7593;p8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83"/>
          <p:cNvGrpSpPr/>
          <p:nvPr/>
        </p:nvGrpSpPr>
        <p:grpSpPr>
          <a:xfrm>
            <a:off x="1763589" y="3211066"/>
            <a:ext cx="355288" cy="312375"/>
            <a:chOff x="-46779900" y="3588000"/>
            <a:chExt cx="300125" cy="263875"/>
          </a:xfrm>
        </p:grpSpPr>
        <p:sp>
          <p:nvSpPr>
            <p:cNvPr id="7599" name="Google Shape;7599;p8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83"/>
          <p:cNvGrpSpPr/>
          <p:nvPr/>
        </p:nvGrpSpPr>
        <p:grpSpPr>
          <a:xfrm>
            <a:off x="1764062" y="3625988"/>
            <a:ext cx="354341" cy="353394"/>
            <a:chOff x="-46779100" y="3938500"/>
            <a:chExt cx="299325" cy="298525"/>
          </a:xfrm>
        </p:grpSpPr>
        <p:sp>
          <p:nvSpPr>
            <p:cNvPr id="7604" name="Google Shape;7604;p8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83"/>
          <p:cNvGrpSpPr/>
          <p:nvPr/>
        </p:nvGrpSpPr>
        <p:grpSpPr>
          <a:xfrm>
            <a:off x="3971800" y="2758855"/>
            <a:ext cx="355258" cy="355288"/>
            <a:chOff x="-44924250" y="3206000"/>
            <a:chExt cx="300100" cy="300125"/>
          </a:xfrm>
        </p:grpSpPr>
        <p:sp>
          <p:nvSpPr>
            <p:cNvPr id="7607" name="Google Shape;7607;p8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83"/>
          <p:cNvGrpSpPr/>
          <p:nvPr/>
        </p:nvGrpSpPr>
        <p:grpSpPr>
          <a:xfrm>
            <a:off x="1286286" y="1386849"/>
            <a:ext cx="355258" cy="355258"/>
            <a:chOff x="-50134375" y="3183175"/>
            <a:chExt cx="300100" cy="300100"/>
          </a:xfrm>
        </p:grpSpPr>
        <p:sp>
          <p:nvSpPr>
            <p:cNvPr id="7613" name="Google Shape;7613;p8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83"/>
          <p:cNvGrpSpPr/>
          <p:nvPr/>
        </p:nvGrpSpPr>
        <p:grpSpPr>
          <a:xfrm>
            <a:off x="1286286" y="1822251"/>
            <a:ext cx="355258" cy="355288"/>
            <a:chOff x="-50134375" y="3550975"/>
            <a:chExt cx="300100" cy="300125"/>
          </a:xfrm>
        </p:grpSpPr>
        <p:sp>
          <p:nvSpPr>
            <p:cNvPr id="7624" name="Google Shape;7624;p8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83"/>
          <p:cNvGrpSpPr/>
          <p:nvPr/>
        </p:nvGrpSpPr>
        <p:grpSpPr>
          <a:xfrm>
            <a:off x="1286286" y="2259783"/>
            <a:ext cx="355258" cy="355051"/>
            <a:chOff x="-50134375" y="3920575"/>
            <a:chExt cx="300100" cy="299925"/>
          </a:xfrm>
        </p:grpSpPr>
        <p:sp>
          <p:nvSpPr>
            <p:cNvPr id="7627" name="Google Shape;7627;p8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83"/>
          <p:cNvGrpSpPr/>
          <p:nvPr/>
        </p:nvGrpSpPr>
        <p:grpSpPr>
          <a:xfrm>
            <a:off x="3497010" y="1407358"/>
            <a:ext cx="357123" cy="355258"/>
            <a:chOff x="-48262200" y="3200500"/>
            <a:chExt cx="301675" cy="300100"/>
          </a:xfrm>
        </p:grpSpPr>
        <p:sp>
          <p:nvSpPr>
            <p:cNvPr id="7631" name="Google Shape;7631;p8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83"/>
          <p:cNvGrpSpPr/>
          <p:nvPr/>
        </p:nvGrpSpPr>
        <p:grpSpPr>
          <a:xfrm>
            <a:off x="3526383" y="1844447"/>
            <a:ext cx="298377" cy="354519"/>
            <a:chOff x="-48233050" y="3569725"/>
            <a:chExt cx="252050" cy="299475"/>
          </a:xfrm>
        </p:grpSpPr>
        <p:sp>
          <p:nvSpPr>
            <p:cNvPr id="7641" name="Google Shape;7641;p8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83"/>
          <p:cNvGrpSpPr/>
          <p:nvPr/>
        </p:nvGrpSpPr>
        <p:grpSpPr>
          <a:xfrm>
            <a:off x="3550148" y="2278191"/>
            <a:ext cx="250847" cy="358070"/>
            <a:chOff x="-48216525" y="3936125"/>
            <a:chExt cx="211900" cy="302475"/>
          </a:xfrm>
        </p:grpSpPr>
        <p:sp>
          <p:nvSpPr>
            <p:cNvPr id="7645" name="Google Shape;7645;p8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83"/>
          <p:cNvGrpSpPr/>
          <p:nvPr/>
        </p:nvGrpSpPr>
        <p:grpSpPr>
          <a:xfrm>
            <a:off x="2205866" y="2753261"/>
            <a:ext cx="355258" cy="355288"/>
            <a:chOff x="-46410500" y="3201275"/>
            <a:chExt cx="300100" cy="300125"/>
          </a:xfrm>
        </p:grpSpPr>
        <p:sp>
          <p:nvSpPr>
            <p:cNvPr id="7650" name="Google Shape;7650;p8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83"/>
          <p:cNvGrpSpPr/>
          <p:nvPr/>
        </p:nvGrpSpPr>
        <p:grpSpPr>
          <a:xfrm>
            <a:off x="2205866" y="3188692"/>
            <a:ext cx="355258" cy="356205"/>
            <a:chOff x="-46409700" y="3569100"/>
            <a:chExt cx="300100" cy="300900"/>
          </a:xfrm>
        </p:grpSpPr>
        <p:sp>
          <p:nvSpPr>
            <p:cNvPr id="7656" name="Google Shape;7656;p8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83"/>
          <p:cNvGrpSpPr/>
          <p:nvPr/>
        </p:nvGrpSpPr>
        <p:grpSpPr>
          <a:xfrm>
            <a:off x="2193747" y="3624124"/>
            <a:ext cx="379497" cy="358070"/>
            <a:chOff x="-46422300" y="3936925"/>
            <a:chExt cx="320575" cy="302475"/>
          </a:xfrm>
        </p:grpSpPr>
        <p:sp>
          <p:nvSpPr>
            <p:cNvPr id="7662" name="Google Shape;7662;p8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83"/>
          <p:cNvGrpSpPr/>
          <p:nvPr/>
        </p:nvGrpSpPr>
        <p:grpSpPr>
          <a:xfrm>
            <a:off x="3971326" y="3178452"/>
            <a:ext cx="356205" cy="355258"/>
            <a:chOff x="-44914800" y="3560450"/>
            <a:chExt cx="300900" cy="300100"/>
          </a:xfrm>
        </p:grpSpPr>
        <p:sp>
          <p:nvSpPr>
            <p:cNvPr id="7665" name="Google Shape;7665;p8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83"/>
          <p:cNvGrpSpPr/>
          <p:nvPr/>
        </p:nvGrpSpPr>
        <p:grpSpPr>
          <a:xfrm>
            <a:off x="1726378" y="1387086"/>
            <a:ext cx="354311" cy="354104"/>
            <a:chOff x="-49764975" y="3183375"/>
            <a:chExt cx="299300" cy="299125"/>
          </a:xfrm>
        </p:grpSpPr>
        <p:sp>
          <p:nvSpPr>
            <p:cNvPr id="7671" name="Google Shape;7671;p8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83"/>
          <p:cNvGrpSpPr/>
          <p:nvPr/>
        </p:nvGrpSpPr>
        <p:grpSpPr>
          <a:xfrm>
            <a:off x="1726378" y="1822547"/>
            <a:ext cx="354311" cy="355909"/>
            <a:chOff x="-49764975" y="3551225"/>
            <a:chExt cx="299300" cy="300650"/>
          </a:xfrm>
        </p:grpSpPr>
        <p:sp>
          <p:nvSpPr>
            <p:cNvPr id="7681" name="Google Shape;7681;p8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83"/>
          <p:cNvGrpSpPr/>
          <p:nvPr/>
        </p:nvGrpSpPr>
        <p:grpSpPr>
          <a:xfrm>
            <a:off x="1724040" y="2259310"/>
            <a:ext cx="358987" cy="355525"/>
            <a:chOff x="-49766550" y="3920175"/>
            <a:chExt cx="303250" cy="300325"/>
          </a:xfrm>
        </p:grpSpPr>
        <p:sp>
          <p:nvSpPr>
            <p:cNvPr id="7693" name="Google Shape;7693;p8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83"/>
          <p:cNvGrpSpPr/>
          <p:nvPr/>
        </p:nvGrpSpPr>
        <p:grpSpPr>
          <a:xfrm>
            <a:off x="3939571" y="1407358"/>
            <a:ext cx="357123" cy="354341"/>
            <a:chOff x="-47892800" y="3200500"/>
            <a:chExt cx="301675" cy="299325"/>
          </a:xfrm>
        </p:grpSpPr>
        <p:sp>
          <p:nvSpPr>
            <p:cNvPr id="7698" name="Google Shape;7698;p8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83"/>
          <p:cNvGrpSpPr/>
          <p:nvPr/>
        </p:nvGrpSpPr>
        <p:grpSpPr>
          <a:xfrm>
            <a:off x="4003437" y="1843707"/>
            <a:ext cx="229391" cy="355258"/>
            <a:chOff x="-47839250" y="3569100"/>
            <a:chExt cx="193775" cy="300100"/>
          </a:xfrm>
        </p:grpSpPr>
        <p:sp>
          <p:nvSpPr>
            <p:cNvPr id="7705" name="Google Shape;7705;p8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3"/>
          <p:cNvGrpSpPr/>
          <p:nvPr/>
        </p:nvGrpSpPr>
        <p:grpSpPr>
          <a:xfrm>
            <a:off x="3940503" y="2280056"/>
            <a:ext cx="355258" cy="356205"/>
            <a:chOff x="-47892800" y="3937700"/>
            <a:chExt cx="300100" cy="300900"/>
          </a:xfrm>
        </p:grpSpPr>
        <p:sp>
          <p:nvSpPr>
            <p:cNvPr id="7712" name="Google Shape;7712;p8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83"/>
          <p:cNvGrpSpPr/>
          <p:nvPr/>
        </p:nvGrpSpPr>
        <p:grpSpPr>
          <a:xfrm>
            <a:off x="2645798" y="2773770"/>
            <a:ext cx="355258" cy="311458"/>
            <a:chOff x="-46042675" y="3218600"/>
            <a:chExt cx="300100" cy="263100"/>
          </a:xfrm>
        </p:grpSpPr>
        <p:sp>
          <p:nvSpPr>
            <p:cNvPr id="7721" name="Google Shape;7721;p8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83"/>
          <p:cNvGrpSpPr/>
          <p:nvPr/>
        </p:nvGrpSpPr>
        <p:grpSpPr>
          <a:xfrm>
            <a:off x="2645798" y="3188219"/>
            <a:ext cx="355258" cy="323118"/>
            <a:chOff x="-46042675" y="3568700"/>
            <a:chExt cx="300100" cy="272950"/>
          </a:xfrm>
        </p:grpSpPr>
        <p:sp>
          <p:nvSpPr>
            <p:cNvPr id="7728" name="Google Shape;7728;p8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83"/>
          <p:cNvGrpSpPr/>
          <p:nvPr/>
        </p:nvGrpSpPr>
        <p:grpSpPr>
          <a:xfrm>
            <a:off x="2687749" y="3625189"/>
            <a:ext cx="271357" cy="356057"/>
            <a:chOff x="-46007225" y="3937825"/>
            <a:chExt cx="229225" cy="300775"/>
          </a:xfrm>
        </p:grpSpPr>
        <p:sp>
          <p:nvSpPr>
            <p:cNvPr id="7733" name="Google Shape;7733;p8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83"/>
          <p:cNvGrpSpPr/>
          <p:nvPr/>
        </p:nvGrpSpPr>
        <p:grpSpPr>
          <a:xfrm>
            <a:off x="3993241" y="3615275"/>
            <a:ext cx="312375" cy="357596"/>
            <a:chOff x="-44895900" y="3929450"/>
            <a:chExt cx="263875" cy="302075"/>
          </a:xfrm>
        </p:grpSpPr>
        <p:sp>
          <p:nvSpPr>
            <p:cNvPr id="7744" name="Google Shape;7744;p8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3"/>
          <p:cNvGrpSpPr/>
          <p:nvPr/>
        </p:nvGrpSpPr>
        <p:grpSpPr>
          <a:xfrm>
            <a:off x="2167060" y="1398036"/>
            <a:ext cx="356205" cy="332885"/>
            <a:chOff x="-49397175" y="3192625"/>
            <a:chExt cx="300900" cy="281200"/>
          </a:xfrm>
        </p:grpSpPr>
        <p:sp>
          <p:nvSpPr>
            <p:cNvPr id="7751" name="Google Shape;7751;p8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83"/>
          <p:cNvGrpSpPr/>
          <p:nvPr/>
        </p:nvGrpSpPr>
        <p:grpSpPr>
          <a:xfrm>
            <a:off x="2193163" y="1822251"/>
            <a:ext cx="304000" cy="356205"/>
            <a:chOff x="-49375900" y="3550975"/>
            <a:chExt cx="256800" cy="300900"/>
          </a:xfrm>
        </p:grpSpPr>
        <p:sp>
          <p:nvSpPr>
            <p:cNvPr id="7759" name="Google Shape;7759;p8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83"/>
          <p:cNvGrpSpPr/>
          <p:nvPr/>
        </p:nvGrpSpPr>
        <p:grpSpPr>
          <a:xfrm>
            <a:off x="2188516" y="2259546"/>
            <a:ext cx="313293" cy="356205"/>
            <a:chOff x="-49378250" y="3920375"/>
            <a:chExt cx="264650" cy="300900"/>
          </a:xfrm>
        </p:grpSpPr>
        <p:sp>
          <p:nvSpPr>
            <p:cNvPr id="7771" name="Google Shape;7771;p8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83"/>
          <p:cNvGrpSpPr/>
          <p:nvPr/>
        </p:nvGrpSpPr>
        <p:grpSpPr>
          <a:xfrm>
            <a:off x="907504" y="2752344"/>
            <a:ext cx="312375" cy="357123"/>
            <a:chOff x="-47505300" y="3200500"/>
            <a:chExt cx="263875" cy="301675"/>
          </a:xfrm>
        </p:grpSpPr>
        <p:sp>
          <p:nvSpPr>
            <p:cNvPr id="7779" name="Google Shape;7779;p8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83"/>
          <p:cNvGrpSpPr/>
          <p:nvPr/>
        </p:nvGrpSpPr>
        <p:grpSpPr>
          <a:xfrm>
            <a:off x="885604" y="3188692"/>
            <a:ext cx="356176" cy="355051"/>
            <a:chOff x="-47524975" y="3569100"/>
            <a:chExt cx="300875" cy="299925"/>
          </a:xfrm>
        </p:grpSpPr>
        <p:sp>
          <p:nvSpPr>
            <p:cNvPr id="7793" name="Google Shape;7793;p8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83"/>
          <p:cNvGrpSpPr/>
          <p:nvPr/>
        </p:nvGrpSpPr>
        <p:grpSpPr>
          <a:xfrm>
            <a:off x="886062" y="3667954"/>
            <a:ext cx="355258" cy="270410"/>
            <a:chOff x="-47523400" y="3973950"/>
            <a:chExt cx="300100" cy="228425"/>
          </a:xfrm>
        </p:grpSpPr>
        <p:sp>
          <p:nvSpPr>
            <p:cNvPr id="7799" name="Google Shape;7799;p8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83"/>
          <p:cNvGrpSpPr/>
          <p:nvPr/>
        </p:nvGrpSpPr>
        <p:grpSpPr>
          <a:xfrm>
            <a:off x="3091183" y="2750953"/>
            <a:ext cx="354341" cy="357596"/>
            <a:chOff x="-45673275" y="3199325"/>
            <a:chExt cx="299325" cy="302075"/>
          </a:xfrm>
        </p:grpSpPr>
        <p:sp>
          <p:nvSpPr>
            <p:cNvPr id="7805" name="Google Shape;7805;p8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83"/>
          <p:cNvGrpSpPr/>
          <p:nvPr/>
        </p:nvGrpSpPr>
        <p:grpSpPr>
          <a:xfrm>
            <a:off x="3090251" y="3209202"/>
            <a:ext cx="356205" cy="314240"/>
            <a:chOff x="-45674075" y="3586425"/>
            <a:chExt cx="300900" cy="265450"/>
          </a:xfrm>
        </p:grpSpPr>
        <p:sp>
          <p:nvSpPr>
            <p:cNvPr id="7809" name="Google Shape;7809;p8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83"/>
          <p:cNvGrpSpPr/>
          <p:nvPr/>
        </p:nvGrpSpPr>
        <p:grpSpPr>
          <a:xfrm>
            <a:off x="3091183" y="3625041"/>
            <a:ext cx="354341" cy="356205"/>
            <a:chOff x="-45673275" y="3937700"/>
            <a:chExt cx="299325" cy="300900"/>
          </a:xfrm>
        </p:grpSpPr>
        <p:sp>
          <p:nvSpPr>
            <p:cNvPr id="7812" name="Google Shape;7812;p8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83"/>
          <p:cNvGrpSpPr/>
          <p:nvPr/>
        </p:nvGrpSpPr>
        <p:grpSpPr>
          <a:xfrm>
            <a:off x="2205349" y="4117825"/>
            <a:ext cx="356205" cy="356205"/>
            <a:chOff x="-44512325" y="3176075"/>
            <a:chExt cx="300900" cy="300900"/>
          </a:xfrm>
        </p:grpSpPr>
        <p:sp>
          <p:nvSpPr>
            <p:cNvPr id="7819" name="Google Shape;7819;p8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83"/>
          <p:cNvGrpSpPr/>
          <p:nvPr/>
        </p:nvGrpSpPr>
        <p:grpSpPr>
          <a:xfrm>
            <a:off x="2608689" y="1386849"/>
            <a:ext cx="354341" cy="354341"/>
            <a:chOff x="-49027775" y="3183175"/>
            <a:chExt cx="299325" cy="299325"/>
          </a:xfrm>
        </p:grpSpPr>
        <p:sp>
          <p:nvSpPr>
            <p:cNvPr id="7823" name="Google Shape;7823;p8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83"/>
          <p:cNvGrpSpPr/>
          <p:nvPr/>
        </p:nvGrpSpPr>
        <p:grpSpPr>
          <a:xfrm>
            <a:off x="2608230" y="1822251"/>
            <a:ext cx="355258" cy="357152"/>
            <a:chOff x="-49027775" y="3550975"/>
            <a:chExt cx="300100" cy="301700"/>
          </a:xfrm>
        </p:grpSpPr>
        <p:sp>
          <p:nvSpPr>
            <p:cNvPr id="7828" name="Google Shape;7828;p8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83"/>
          <p:cNvGrpSpPr/>
          <p:nvPr/>
        </p:nvGrpSpPr>
        <p:grpSpPr>
          <a:xfrm>
            <a:off x="2606306" y="2259310"/>
            <a:ext cx="359106" cy="355525"/>
            <a:chOff x="-49031025" y="3920175"/>
            <a:chExt cx="303350" cy="300325"/>
          </a:xfrm>
        </p:grpSpPr>
        <p:sp>
          <p:nvSpPr>
            <p:cNvPr id="7839" name="Google Shape;7839;p8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3"/>
          <p:cNvGrpSpPr/>
          <p:nvPr/>
        </p:nvGrpSpPr>
        <p:grpSpPr>
          <a:xfrm>
            <a:off x="1322411" y="2752344"/>
            <a:ext cx="356176" cy="354341"/>
            <a:chOff x="-47155575" y="3200500"/>
            <a:chExt cx="300875" cy="299325"/>
          </a:xfrm>
        </p:grpSpPr>
        <p:sp>
          <p:nvSpPr>
            <p:cNvPr id="7846" name="Google Shape;7846;p8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83"/>
          <p:cNvGrpSpPr/>
          <p:nvPr/>
        </p:nvGrpSpPr>
        <p:grpSpPr>
          <a:xfrm>
            <a:off x="1322870" y="3188692"/>
            <a:ext cx="355258" cy="355258"/>
            <a:chOff x="-47154800" y="3569100"/>
            <a:chExt cx="300100" cy="300100"/>
          </a:xfrm>
        </p:grpSpPr>
        <p:sp>
          <p:nvSpPr>
            <p:cNvPr id="7853" name="Google Shape;7853;p8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83"/>
          <p:cNvGrpSpPr/>
          <p:nvPr/>
        </p:nvGrpSpPr>
        <p:grpSpPr>
          <a:xfrm>
            <a:off x="1323343" y="3626905"/>
            <a:ext cx="354311" cy="353423"/>
            <a:chOff x="-47154000" y="3939275"/>
            <a:chExt cx="299300" cy="298550"/>
          </a:xfrm>
        </p:grpSpPr>
        <p:sp>
          <p:nvSpPr>
            <p:cNvPr id="7860" name="Google Shape;7860;p8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83"/>
          <p:cNvGrpSpPr/>
          <p:nvPr/>
        </p:nvGrpSpPr>
        <p:grpSpPr>
          <a:xfrm>
            <a:off x="3548633" y="2752344"/>
            <a:ext cx="312375" cy="354341"/>
            <a:chOff x="-45286550" y="3200500"/>
            <a:chExt cx="263875" cy="299325"/>
          </a:xfrm>
        </p:grpSpPr>
        <p:sp>
          <p:nvSpPr>
            <p:cNvPr id="7865" name="Google Shape;7865;p8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83"/>
          <p:cNvGrpSpPr/>
          <p:nvPr/>
        </p:nvGrpSpPr>
        <p:grpSpPr>
          <a:xfrm>
            <a:off x="3548633" y="3189639"/>
            <a:ext cx="312375" cy="354311"/>
            <a:chOff x="-45286550" y="3569900"/>
            <a:chExt cx="263875" cy="299300"/>
          </a:xfrm>
        </p:grpSpPr>
        <p:sp>
          <p:nvSpPr>
            <p:cNvPr id="7869" name="Google Shape;7869;p8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83"/>
          <p:cNvGrpSpPr/>
          <p:nvPr/>
        </p:nvGrpSpPr>
        <p:grpSpPr>
          <a:xfrm>
            <a:off x="3559820" y="3625988"/>
            <a:ext cx="290001" cy="355258"/>
            <a:chOff x="-45277900" y="3938500"/>
            <a:chExt cx="244975" cy="300100"/>
          </a:xfrm>
        </p:grpSpPr>
        <p:sp>
          <p:nvSpPr>
            <p:cNvPr id="7876" name="Google Shape;7876;p8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83"/>
          <p:cNvGrpSpPr/>
          <p:nvPr/>
        </p:nvGrpSpPr>
        <p:grpSpPr>
          <a:xfrm>
            <a:off x="2645769" y="4095090"/>
            <a:ext cx="355258" cy="355258"/>
            <a:chOff x="-44502875" y="3576975"/>
            <a:chExt cx="300100" cy="300100"/>
          </a:xfrm>
        </p:grpSpPr>
        <p:sp>
          <p:nvSpPr>
            <p:cNvPr id="7881" name="Google Shape;7881;p8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83"/>
          <p:cNvGrpSpPr/>
          <p:nvPr/>
        </p:nvGrpSpPr>
        <p:grpSpPr>
          <a:xfrm>
            <a:off x="4858981" y="1820745"/>
            <a:ext cx="356196" cy="354670"/>
            <a:chOff x="-13946200" y="3647075"/>
            <a:chExt cx="353650" cy="352100"/>
          </a:xfrm>
        </p:grpSpPr>
        <p:sp>
          <p:nvSpPr>
            <p:cNvPr id="7885" name="Google Shape;7885;p8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83"/>
          <p:cNvGrpSpPr/>
          <p:nvPr/>
        </p:nvGrpSpPr>
        <p:grpSpPr>
          <a:xfrm>
            <a:off x="6642374" y="1380228"/>
            <a:ext cx="357002" cy="354267"/>
            <a:chOff x="-12163025" y="3214275"/>
            <a:chExt cx="354450" cy="351700"/>
          </a:xfrm>
        </p:grpSpPr>
        <p:sp>
          <p:nvSpPr>
            <p:cNvPr id="7892" name="Google Shape;7892;p8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83"/>
          <p:cNvGrpSpPr/>
          <p:nvPr/>
        </p:nvGrpSpPr>
        <p:grpSpPr>
          <a:xfrm>
            <a:off x="6643154" y="1819965"/>
            <a:ext cx="355441" cy="356232"/>
            <a:chOff x="-12160675" y="3647875"/>
            <a:chExt cx="352900" cy="353650"/>
          </a:xfrm>
        </p:grpSpPr>
        <p:sp>
          <p:nvSpPr>
            <p:cNvPr id="7896" name="Google Shape;7896;p8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83"/>
          <p:cNvGrpSpPr/>
          <p:nvPr/>
        </p:nvGrpSpPr>
        <p:grpSpPr>
          <a:xfrm>
            <a:off x="6653870" y="2264421"/>
            <a:ext cx="354635" cy="356232"/>
            <a:chOff x="-12160675" y="4081850"/>
            <a:chExt cx="352100" cy="353650"/>
          </a:xfrm>
        </p:grpSpPr>
        <p:sp>
          <p:nvSpPr>
            <p:cNvPr id="7904" name="Google Shape;7904;p8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83"/>
          <p:cNvGrpSpPr/>
          <p:nvPr/>
        </p:nvGrpSpPr>
        <p:grpSpPr>
          <a:xfrm>
            <a:off x="4858836" y="2738864"/>
            <a:ext cx="355416" cy="355652"/>
            <a:chOff x="-10391650" y="3180600"/>
            <a:chExt cx="352875" cy="353075"/>
          </a:xfrm>
        </p:grpSpPr>
        <p:sp>
          <p:nvSpPr>
            <p:cNvPr id="7911" name="Google Shape;7911;p8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83"/>
          <p:cNvGrpSpPr/>
          <p:nvPr/>
        </p:nvGrpSpPr>
        <p:grpSpPr>
          <a:xfrm>
            <a:off x="4858835" y="3215662"/>
            <a:ext cx="354635" cy="353890"/>
            <a:chOff x="-10390875" y="3616350"/>
            <a:chExt cx="352100" cy="351325"/>
          </a:xfrm>
        </p:grpSpPr>
        <p:sp>
          <p:nvSpPr>
            <p:cNvPr id="7918" name="Google Shape;7918;p8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83"/>
          <p:cNvGrpSpPr/>
          <p:nvPr/>
        </p:nvGrpSpPr>
        <p:grpSpPr>
          <a:xfrm>
            <a:off x="7525810" y="2740327"/>
            <a:ext cx="312585" cy="354670"/>
            <a:chOff x="-10370400" y="4049550"/>
            <a:chExt cx="310350" cy="352100"/>
          </a:xfrm>
        </p:grpSpPr>
        <p:sp>
          <p:nvSpPr>
            <p:cNvPr id="7922" name="Google Shape;7922;p8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83"/>
          <p:cNvGrpSpPr/>
          <p:nvPr/>
        </p:nvGrpSpPr>
        <p:grpSpPr>
          <a:xfrm>
            <a:off x="6630066" y="2739268"/>
            <a:ext cx="379236" cy="354847"/>
            <a:chOff x="-8674650" y="3210975"/>
            <a:chExt cx="376525" cy="352275"/>
          </a:xfrm>
        </p:grpSpPr>
        <p:sp>
          <p:nvSpPr>
            <p:cNvPr id="7928" name="Google Shape;7928;p8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83"/>
          <p:cNvGrpSpPr/>
          <p:nvPr/>
        </p:nvGrpSpPr>
        <p:grpSpPr>
          <a:xfrm>
            <a:off x="5301563" y="1820745"/>
            <a:ext cx="356221" cy="354670"/>
            <a:chOff x="-13512225" y="3647075"/>
            <a:chExt cx="353675" cy="352100"/>
          </a:xfrm>
        </p:grpSpPr>
        <p:sp>
          <p:nvSpPr>
            <p:cNvPr id="7935" name="Google Shape;7935;p8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83"/>
          <p:cNvGrpSpPr/>
          <p:nvPr/>
        </p:nvGrpSpPr>
        <p:grpSpPr>
          <a:xfrm>
            <a:off x="5311876" y="2264811"/>
            <a:ext cx="356221" cy="355451"/>
            <a:chOff x="-13512225" y="4080275"/>
            <a:chExt cx="353675" cy="352875"/>
          </a:xfrm>
        </p:grpSpPr>
        <p:sp>
          <p:nvSpPr>
            <p:cNvPr id="7946" name="Google Shape;7946;p8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7" name="Google Shape;7957;p83"/>
          <p:cNvGrpSpPr/>
          <p:nvPr/>
        </p:nvGrpSpPr>
        <p:grpSpPr>
          <a:xfrm>
            <a:off x="7084956" y="1412172"/>
            <a:ext cx="356196" cy="290379"/>
            <a:chOff x="-11728250" y="3245400"/>
            <a:chExt cx="353650" cy="288275"/>
          </a:xfrm>
        </p:grpSpPr>
        <p:sp>
          <p:nvSpPr>
            <p:cNvPr id="7958" name="Google Shape;7958;p8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83"/>
          <p:cNvGrpSpPr/>
          <p:nvPr/>
        </p:nvGrpSpPr>
        <p:grpSpPr>
          <a:xfrm>
            <a:off x="7117464" y="2264811"/>
            <a:ext cx="311804" cy="355451"/>
            <a:chOff x="-11703850" y="4081850"/>
            <a:chExt cx="309575" cy="352875"/>
          </a:xfrm>
        </p:grpSpPr>
        <p:sp>
          <p:nvSpPr>
            <p:cNvPr id="7964" name="Google Shape;7964;p8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3"/>
          <p:cNvGrpSpPr/>
          <p:nvPr/>
        </p:nvGrpSpPr>
        <p:grpSpPr>
          <a:xfrm>
            <a:off x="5306120" y="2738964"/>
            <a:ext cx="357002" cy="355451"/>
            <a:chOff x="-9958475" y="3180025"/>
            <a:chExt cx="354450" cy="352875"/>
          </a:xfrm>
        </p:grpSpPr>
        <p:sp>
          <p:nvSpPr>
            <p:cNvPr id="7973" name="Google Shape;7973;p8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83"/>
          <p:cNvGrpSpPr/>
          <p:nvPr/>
        </p:nvGrpSpPr>
        <p:grpSpPr>
          <a:xfrm>
            <a:off x="5315247" y="3214945"/>
            <a:ext cx="337966" cy="355325"/>
            <a:chOff x="-9949025" y="3615575"/>
            <a:chExt cx="335550" cy="352750"/>
          </a:xfrm>
        </p:grpSpPr>
        <p:sp>
          <p:nvSpPr>
            <p:cNvPr id="7977" name="Google Shape;7977;p8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3"/>
          <p:cNvGrpSpPr/>
          <p:nvPr/>
        </p:nvGrpSpPr>
        <p:grpSpPr>
          <a:xfrm>
            <a:off x="7950093" y="2738451"/>
            <a:ext cx="360175" cy="358423"/>
            <a:chOff x="-9961625" y="4048175"/>
            <a:chExt cx="357600" cy="355825"/>
          </a:xfrm>
        </p:grpSpPr>
        <p:sp>
          <p:nvSpPr>
            <p:cNvPr id="7981" name="Google Shape;7981;p8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7" name="Google Shape;7987;p83"/>
          <p:cNvGrpSpPr/>
          <p:nvPr/>
        </p:nvGrpSpPr>
        <p:grpSpPr>
          <a:xfrm>
            <a:off x="6636814" y="3213963"/>
            <a:ext cx="364959" cy="357289"/>
            <a:chOff x="-8680950" y="3624225"/>
            <a:chExt cx="362350" cy="354700"/>
          </a:xfrm>
        </p:grpSpPr>
        <p:sp>
          <p:nvSpPr>
            <p:cNvPr id="7988" name="Google Shape;7988;p8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83"/>
          <p:cNvGrpSpPr/>
          <p:nvPr/>
        </p:nvGrpSpPr>
        <p:grpSpPr>
          <a:xfrm>
            <a:off x="5773058" y="1379624"/>
            <a:ext cx="313365" cy="355476"/>
            <a:chOff x="-13056975" y="3212300"/>
            <a:chExt cx="311125" cy="352900"/>
          </a:xfrm>
        </p:grpSpPr>
        <p:sp>
          <p:nvSpPr>
            <p:cNvPr id="7995" name="Google Shape;7995;p8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83"/>
          <p:cNvGrpSpPr/>
          <p:nvPr/>
        </p:nvGrpSpPr>
        <p:grpSpPr>
          <a:xfrm>
            <a:off x="5750446" y="1820418"/>
            <a:ext cx="358588" cy="355325"/>
            <a:chOff x="-13077450" y="3647075"/>
            <a:chExt cx="356025" cy="352750"/>
          </a:xfrm>
        </p:grpSpPr>
        <p:sp>
          <p:nvSpPr>
            <p:cNvPr id="8000" name="Google Shape;8000;p8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83"/>
          <p:cNvGrpSpPr/>
          <p:nvPr/>
        </p:nvGrpSpPr>
        <p:grpSpPr>
          <a:xfrm>
            <a:off x="5761552" y="2264018"/>
            <a:ext cx="357002" cy="357037"/>
            <a:chOff x="-13079025" y="4079475"/>
            <a:chExt cx="354450" cy="354450"/>
          </a:xfrm>
        </p:grpSpPr>
        <p:sp>
          <p:nvSpPr>
            <p:cNvPr id="8004" name="Google Shape;8004;p8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83"/>
          <p:cNvGrpSpPr/>
          <p:nvPr/>
        </p:nvGrpSpPr>
        <p:grpSpPr>
          <a:xfrm>
            <a:off x="7534619" y="1380027"/>
            <a:ext cx="356221" cy="354670"/>
            <a:chOff x="-11292700" y="3213875"/>
            <a:chExt cx="353675" cy="352100"/>
          </a:xfrm>
        </p:grpSpPr>
        <p:sp>
          <p:nvSpPr>
            <p:cNvPr id="8009" name="Google Shape;8009;p8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83"/>
          <p:cNvGrpSpPr/>
          <p:nvPr/>
        </p:nvGrpSpPr>
        <p:grpSpPr>
          <a:xfrm>
            <a:off x="7528677" y="1819965"/>
            <a:ext cx="368106" cy="356232"/>
            <a:chOff x="-11299000" y="3647875"/>
            <a:chExt cx="365475" cy="353650"/>
          </a:xfrm>
        </p:grpSpPr>
        <p:sp>
          <p:nvSpPr>
            <p:cNvPr id="8017" name="Google Shape;8017;p8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83"/>
          <p:cNvGrpSpPr/>
          <p:nvPr/>
        </p:nvGrpSpPr>
        <p:grpSpPr>
          <a:xfrm>
            <a:off x="7544139" y="2275916"/>
            <a:ext cx="357808" cy="333240"/>
            <a:chOff x="-11295075" y="4092875"/>
            <a:chExt cx="355250" cy="330825"/>
          </a:xfrm>
        </p:grpSpPr>
        <p:sp>
          <p:nvSpPr>
            <p:cNvPr id="8024" name="Google Shape;8024;p8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83"/>
          <p:cNvGrpSpPr/>
          <p:nvPr/>
        </p:nvGrpSpPr>
        <p:grpSpPr>
          <a:xfrm>
            <a:off x="5769739" y="2738964"/>
            <a:ext cx="312585" cy="355451"/>
            <a:chOff x="-9500075" y="3180800"/>
            <a:chExt cx="310350" cy="352875"/>
          </a:xfrm>
        </p:grpSpPr>
        <p:sp>
          <p:nvSpPr>
            <p:cNvPr id="8030" name="Google Shape;8030;p8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83"/>
          <p:cNvGrpSpPr/>
          <p:nvPr/>
        </p:nvGrpSpPr>
        <p:grpSpPr>
          <a:xfrm>
            <a:off x="5747530" y="3214479"/>
            <a:ext cx="356221" cy="356257"/>
            <a:chOff x="-9523700" y="3614000"/>
            <a:chExt cx="353675" cy="353675"/>
          </a:xfrm>
        </p:grpSpPr>
        <p:sp>
          <p:nvSpPr>
            <p:cNvPr id="8040" name="Google Shape;8040;p8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83"/>
          <p:cNvGrpSpPr/>
          <p:nvPr/>
        </p:nvGrpSpPr>
        <p:grpSpPr>
          <a:xfrm>
            <a:off x="7532481" y="3237121"/>
            <a:ext cx="356221" cy="354670"/>
            <a:chOff x="-9523700" y="4049550"/>
            <a:chExt cx="353675" cy="352100"/>
          </a:xfrm>
        </p:grpSpPr>
        <p:sp>
          <p:nvSpPr>
            <p:cNvPr id="8050" name="Google Shape;8050;p8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83"/>
          <p:cNvGrpSpPr/>
          <p:nvPr/>
        </p:nvGrpSpPr>
        <p:grpSpPr>
          <a:xfrm>
            <a:off x="7088596" y="3237094"/>
            <a:ext cx="357002" cy="311029"/>
            <a:chOff x="-8209150" y="3659675"/>
            <a:chExt cx="354450" cy="308775"/>
          </a:xfrm>
        </p:grpSpPr>
        <p:sp>
          <p:nvSpPr>
            <p:cNvPr id="8058" name="Google Shape;8058;p8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83"/>
          <p:cNvGrpSpPr/>
          <p:nvPr/>
        </p:nvGrpSpPr>
        <p:grpSpPr>
          <a:xfrm>
            <a:off x="6202157" y="2266007"/>
            <a:ext cx="356221" cy="353059"/>
            <a:chOff x="-12643475" y="4081850"/>
            <a:chExt cx="353675" cy="350500"/>
          </a:xfrm>
        </p:grpSpPr>
        <p:sp>
          <p:nvSpPr>
            <p:cNvPr id="8065" name="Google Shape;8065;p8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9" name="Google Shape;8069;p83"/>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0" name="Google Shape;8070;p83"/>
          <p:cNvGrpSpPr/>
          <p:nvPr/>
        </p:nvGrpSpPr>
        <p:grpSpPr>
          <a:xfrm>
            <a:off x="7984757" y="2275916"/>
            <a:ext cx="356221" cy="333240"/>
            <a:chOff x="-10858725" y="4092875"/>
            <a:chExt cx="353675" cy="330825"/>
          </a:xfrm>
        </p:grpSpPr>
        <p:sp>
          <p:nvSpPr>
            <p:cNvPr id="8071" name="Google Shape;8071;p8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83"/>
          <p:cNvGrpSpPr/>
          <p:nvPr/>
        </p:nvGrpSpPr>
        <p:grpSpPr>
          <a:xfrm>
            <a:off x="6243280" y="3214882"/>
            <a:ext cx="252278" cy="355451"/>
            <a:chOff x="-9039300" y="3614000"/>
            <a:chExt cx="250475" cy="352875"/>
          </a:xfrm>
        </p:grpSpPr>
        <p:sp>
          <p:nvSpPr>
            <p:cNvPr id="8078" name="Google Shape;8078;p8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83"/>
          <p:cNvGrpSpPr/>
          <p:nvPr/>
        </p:nvGrpSpPr>
        <p:grpSpPr>
          <a:xfrm>
            <a:off x="7975246" y="3237121"/>
            <a:ext cx="354635" cy="354670"/>
            <a:chOff x="-9088150" y="4049550"/>
            <a:chExt cx="352100" cy="352100"/>
          </a:xfrm>
        </p:grpSpPr>
        <p:sp>
          <p:nvSpPr>
            <p:cNvPr id="8081" name="Google Shape;8081;p8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83"/>
          <p:cNvGrpSpPr/>
          <p:nvPr/>
        </p:nvGrpSpPr>
        <p:grpSpPr>
          <a:xfrm>
            <a:off x="7109610" y="2739354"/>
            <a:ext cx="315757" cy="354670"/>
            <a:chOff x="-8191825" y="3174500"/>
            <a:chExt cx="313500" cy="352100"/>
          </a:xfrm>
        </p:grpSpPr>
        <p:sp>
          <p:nvSpPr>
            <p:cNvPr id="8088" name="Google Shape;8088;p8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83"/>
          <p:cNvGrpSpPr/>
          <p:nvPr/>
        </p:nvGrpSpPr>
        <p:grpSpPr>
          <a:xfrm>
            <a:off x="4858968" y="1379875"/>
            <a:ext cx="356221" cy="354973"/>
            <a:chOff x="-13947000" y="3212800"/>
            <a:chExt cx="353675" cy="352400"/>
          </a:xfrm>
        </p:grpSpPr>
        <p:sp>
          <p:nvSpPr>
            <p:cNvPr id="8092" name="Google Shape;8092;p8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4" name="Google Shape;8094;p83"/>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5" name="Google Shape;8095;p83"/>
          <p:cNvGrpSpPr/>
          <p:nvPr/>
        </p:nvGrpSpPr>
        <p:grpSpPr>
          <a:xfrm>
            <a:off x="5301563" y="1379233"/>
            <a:ext cx="356221" cy="356257"/>
            <a:chOff x="-13512225" y="3211525"/>
            <a:chExt cx="353675" cy="353675"/>
          </a:xfrm>
        </p:grpSpPr>
        <p:sp>
          <p:nvSpPr>
            <p:cNvPr id="8096" name="Google Shape;8096;p8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83"/>
          <p:cNvGrpSpPr/>
          <p:nvPr/>
        </p:nvGrpSpPr>
        <p:grpSpPr>
          <a:xfrm>
            <a:off x="6191845" y="1379624"/>
            <a:ext cx="356221" cy="355476"/>
            <a:chOff x="-12643475" y="3212300"/>
            <a:chExt cx="353675" cy="352900"/>
          </a:xfrm>
        </p:grpSpPr>
        <p:sp>
          <p:nvSpPr>
            <p:cNvPr id="8102" name="Google Shape;8102;p8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83"/>
          <p:cNvGrpSpPr/>
          <p:nvPr/>
        </p:nvGrpSpPr>
        <p:grpSpPr>
          <a:xfrm>
            <a:off x="6191845" y="1831398"/>
            <a:ext cx="356221" cy="333366"/>
            <a:chOff x="-12643475" y="3657325"/>
            <a:chExt cx="353675" cy="330950"/>
          </a:xfrm>
        </p:grpSpPr>
        <p:sp>
          <p:nvSpPr>
            <p:cNvPr id="8112" name="Google Shape;8112;p8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83"/>
          <p:cNvGrpSpPr/>
          <p:nvPr/>
        </p:nvGrpSpPr>
        <p:grpSpPr>
          <a:xfrm>
            <a:off x="7974847" y="1380027"/>
            <a:ext cx="355416" cy="354670"/>
            <a:chOff x="-10857925" y="3213875"/>
            <a:chExt cx="352875" cy="352100"/>
          </a:xfrm>
        </p:grpSpPr>
        <p:sp>
          <p:nvSpPr>
            <p:cNvPr id="8119" name="Google Shape;8119;p8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83"/>
          <p:cNvGrpSpPr/>
          <p:nvPr/>
        </p:nvGrpSpPr>
        <p:grpSpPr>
          <a:xfrm>
            <a:off x="6191762" y="2739455"/>
            <a:ext cx="356096" cy="354469"/>
            <a:chOff x="-9089725" y="3180200"/>
            <a:chExt cx="353550" cy="351900"/>
          </a:xfrm>
        </p:grpSpPr>
        <p:sp>
          <p:nvSpPr>
            <p:cNvPr id="8130" name="Google Shape;8130;p8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83"/>
          <p:cNvGrpSpPr/>
          <p:nvPr/>
        </p:nvGrpSpPr>
        <p:grpSpPr>
          <a:xfrm>
            <a:off x="7083760" y="1819260"/>
            <a:ext cx="358588" cy="357642"/>
            <a:chOff x="7083760" y="1971660"/>
            <a:chExt cx="358588" cy="357642"/>
          </a:xfrm>
        </p:grpSpPr>
        <p:sp>
          <p:nvSpPr>
            <p:cNvPr id="8133" name="Google Shape;8133;p8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5" name="Google Shape;8145;p83"/>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146" name="Google Shape;8146;p83"/>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9"/>
          <p:cNvSpPr txBox="1">
            <a:spLocks noGrp="1"/>
          </p:cNvSpPr>
          <p:nvPr>
            <p:ph type="subTitle" idx="1"/>
          </p:nvPr>
        </p:nvSpPr>
        <p:spPr>
          <a:xfrm>
            <a:off x="2276400" y="1968625"/>
            <a:ext cx="4591200" cy="219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 Lists like this one:</a:t>
            </a:r>
            <a:endParaRPr/>
          </a:p>
          <a:p>
            <a:pPr marL="457200" lvl="0" indent="-330200" algn="l" rtl="0">
              <a:spcBef>
                <a:spcPts val="1000"/>
              </a:spcBef>
              <a:spcAft>
                <a:spcPts val="0"/>
              </a:spcAft>
              <a:buSzPts val="1600"/>
              <a:buFont typeface="Raleway"/>
              <a:buChar char="●"/>
            </a:pPr>
            <a:r>
              <a:rPr lang="en"/>
              <a:t>They’re simple </a:t>
            </a:r>
            <a:endParaRPr/>
          </a:p>
          <a:p>
            <a:pPr marL="457200" lvl="0" indent="-330200" algn="l" rtl="0">
              <a:spcBef>
                <a:spcPts val="0"/>
              </a:spcBef>
              <a:spcAft>
                <a:spcPts val="0"/>
              </a:spcAft>
              <a:buSzPts val="1600"/>
              <a:buFont typeface="Raleway"/>
              <a:buChar char="●"/>
            </a:pPr>
            <a:r>
              <a:rPr lang="en"/>
              <a:t>You can organize your ideas clearly</a:t>
            </a:r>
            <a:endParaRPr/>
          </a:p>
          <a:p>
            <a:pPr marL="457200" lvl="0" indent="-330200" algn="l" rtl="0">
              <a:spcBef>
                <a:spcPts val="0"/>
              </a:spcBef>
              <a:spcAft>
                <a:spcPts val="0"/>
              </a:spcAft>
              <a:buSzPts val="1600"/>
              <a:buFont typeface="Raleway"/>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cxnSp>
        <p:nvCxnSpPr>
          <p:cNvPr id="261" name="Google Shape;261;p39"/>
          <p:cNvCxnSpPr/>
          <p:nvPr/>
        </p:nvCxnSpPr>
        <p:spPr>
          <a:xfrm>
            <a:off x="3175350" y="1696825"/>
            <a:ext cx="2793300" cy="0"/>
          </a:xfrm>
          <a:prstGeom prst="straightConnector1">
            <a:avLst/>
          </a:prstGeom>
          <a:noFill/>
          <a:ln w="9525" cap="flat" cmpd="sng">
            <a:solidFill>
              <a:schemeClr val="dk2"/>
            </a:solidFill>
            <a:prstDash val="solid"/>
            <a:round/>
            <a:headEnd type="none" w="med" len="med"/>
            <a:tailEnd type="none" w="med" len="med"/>
          </a:ln>
        </p:spPr>
      </p:cxnSp>
      <p:sp>
        <p:nvSpPr>
          <p:cNvPr id="262" name="Google Shape;262;p39"/>
          <p:cNvSpPr txBox="1">
            <a:spLocks noGrp="1"/>
          </p:cNvSpPr>
          <p:nvPr>
            <p:ph type="title"/>
          </p:nvPr>
        </p:nvSpPr>
        <p:spPr>
          <a:xfrm>
            <a:off x="2694275" y="1034825"/>
            <a:ext cx="37554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50"/>
        <p:cNvGrpSpPr/>
        <p:nvPr/>
      </p:nvGrpSpPr>
      <p:grpSpPr>
        <a:xfrm>
          <a:off x="0" y="0"/>
          <a:ext cx="0" cy="0"/>
          <a:chOff x="0" y="0"/>
          <a:chExt cx="0" cy="0"/>
        </a:xfrm>
      </p:grpSpPr>
      <p:sp>
        <p:nvSpPr>
          <p:cNvPr id="8151" name="Google Shape;8151;p84"/>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2" name="Google Shape;8152;p84"/>
          <p:cNvGrpSpPr/>
          <p:nvPr/>
        </p:nvGrpSpPr>
        <p:grpSpPr>
          <a:xfrm>
            <a:off x="748855" y="2243507"/>
            <a:ext cx="452798" cy="449473"/>
            <a:chOff x="-21322300" y="3693325"/>
            <a:chExt cx="306400" cy="304150"/>
          </a:xfrm>
        </p:grpSpPr>
        <p:sp>
          <p:nvSpPr>
            <p:cNvPr id="8153" name="Google Shape;8153;p8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4"/>
          <p:cNvGrpSpPr/>
          <p:nvPr/>
        </p:nvGrpSpPr>
        <p:grpSpPr>
          <a:xfrm>
            <a:off x="748263" y="2810244"/>
            <a:ext cx="453980" cy="422540"/>
            <a:chOff x="-21322300" y="4077125"/>
            <a:chExt cx="307200" cy="285925"/>
          </a:xfrm>
        </p:grpSpPr>
        <p:sp>
          <p:nvSpPr>
            <p:cNvPr id="8158" name="Google Shape;8158;p8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84"/>
          <p:cNvGrpSpPr/>
          <p:nvPr/>
        </p:nvGrpSpPr>
        <p:grpSpPr>
          <a:xfrm>
            <a:off x="3525440" y="1689128"/>
            <a:ext cx="451653" cy="450212"/>
            <a:chOff x="-19394200" y="3333800"/>
            <a:chExt cx="305625" cy="304650"/>
          </a:xfrm>
        </p:grpSpPr>
        <p:sp>
          <p:nvSpPr>
            <p:cNvPr id="8171" name="Google Shape;8171;p8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84"/>
          <p:cNvGrpSpPr/>
          <p:nvPr/>
        </p:nvGrpSpPr>
        <p:grpSpPr>
          <a:xfrm>
            <a:off x="3524276" y="2243580"/>
            <a:ext cx="453980" cy="449325"/>
            <a:chOff x="-19396575" y="3708500"/>
            <a:chExt cx="307200" cy="304050"/>
          </a:xfrm>
        </p:grpSpPr>
        <p:sp>
          <p:nvSpPr>
            <p:cNvPr id="8181" name="Google Shape;8181;p8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84"/>
          <p:cNvGrpSpPr/>
          <p:nvPr/>
        </p:nvGrpSpPr>
        <p:grpSpPr>
          <a:xfrm>
            <a:off x="3518457" y="2796461"/>
            <a:ext cx="465618" cy="450101"/>
            <a:chOff x="-19394200" y="4084200"/>
            <a:chExt cx="315075" cy="304575"/>
          </a:xfrm>
        </p:grpSpPr>
        <p:sp>
          <p:nvSpPr>
            <p:cNvPr id="8185" name="Google Shape;8185;p8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84"/>
          <p:cNvGrpSpPr/>
          <p:nvPr/>
        </p:nvGrpSpPr>
        <p:grpSpPr>
          <a:xfrm>
            <a:off x="6324167" y="1689001"/>
            <a:ext cx="400447" cy="450470"/>
            <a:chOff x="-17526750" y="3309200"/>
            <a:chExt cx="270975" cy="304825"/>
          </a:xfrm>
        </p:grpSpPr>
        <p:sp>
          <p:nvSpPr>
            <p:cNvPr id="8192" name="Google Shape;8192;p8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84"/>
          <p:cNvGrpSpPr/>
          <p:nvPr/>
        </p:nvGrpSpPr>
        <p:grpSpPr>
          <a:xfrm>
            <a:off x="6300319" y="2244173"/>
            <a:ext cx="448143" cy="448143"/>
            <a:chOff x="-17542500" y="3684100"/>
            <a:chExt cx="303250" cy="303250"/>
          </a:xfrm>
        </p:grpSpPr>
        <p:sp>
          <p:nvSpPr>
            <p:cNvPr id="8198" name="Google Shape;8198;p8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84"/>
          <p:cNvGrpSpPr/>
          <p:nvPr/>
        </p:nvGrpSpPr>
        <p:grpSpPr>
          <a:xfrm>
            <a:off x="6299728" y="2810817"/>
            <a:ext cx="449325" cy="421395"/>
            <a:chOff x="-17542500" y="4068450"/>
            <a:chExt cx="304050" cy="285150"/>
          </a:xfrm>
        </p:grpSpPr>
        <p:sp>
          <p:nvSpPr>
            <p:cNvPr id="8206" name="Google Shape;8206;p8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84"/>
          <p:cNvGrpSpPr/>
          <p:nvPr/>
        </p:nvGrpSpPr>
        <p:grpSpPr>
          <a:xfrm>
            <a:off x="3530150" y="3342211"/>
            <a:ext cx="343404" cy="449325"/>
            <a:chOff x="-15652200" y="3335975"/>
            <a:chExt cx="232375" cy="304050"/>
          </a:xfrm>
        </p:grpSpPr>
        <p:sp>
          <p:nvSpPr>
            <p:cNvPr id="8213" name="Google Shape;8213;p8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4"/>
          <p:cNvGrpSpPr/>
          <p:nvPr/>
        </p:nvGrpSpPr>
        <p:grpSpPr>
          <a:xfrm>
            <a:off x="1303491" y="1689573"/>
            <a:ext cx="450470" cy="449325"/>
            <a:chOff x="-20946600" y="3317850"/>
            <a:chExt cx="304825" cy="304050"/>
          </a:xfrm>
        </p:grpSpPr>
        <p:sp>
          <p:nvSpPr>
            <p:cNvPr id="8223" name="Google Shape;8223;p8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84"/>
          <p:cNvGrpSpPr/>
          <p:nvPr/>
        </p:nvGrpSpPr>
        <p:grpSpPr>
          <a:xfrm>
            <a:off x="1304064" y="2243729"/>
            <a:ext cx="449325" cy="449030"/>
            <a:chOff x="-20945825" y="3692175"/>
            <a:chExt cx="304050" cy="303850"/>
          </a:xfrm>
        </p:grpSpPr>
        <p:sp>
          <p:nvSpPr>
            <p:cNvPr id="8227" name="Google Shape;8227;p8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84"/>
          <p:cNvGrpSpPr/>
          <p:nvPr/>
        </p:nvGrpSpPr>
        <p:grpSpPr>
          <a:xfrm>
            <a:off x="1329667" y="2797442"/>
            <a:ext cx="398119" cy="448143"/>
            <a:chOff x="-20930075" y="4066100"/>
            <a:chExt cx="269400" cy="303250"/>
          </a:xfrm>
        </p:grpSpPr>
        <p:sp>
          <p:nvSpPr>
            <p:cNvPr id="8232" name="Google Shape;8232;p8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84"/>
          <p:cNvGrpSpPr/>
          <p:nvPr/>
        </p:nvGrpSpPr>
        <p:grpSpPr>
          <a:xfrm>
            <a:off x="4110888" y="1689848"/>
            <a:ext cx="372516" cy="448771"/>
            <a:chOff x="-18994100" y="3334775"/>
            <a:chExt cx="252075" cy="303675"/>
          </a:xfrm>
        </p:grpSpPr>
        <p:sp>
          <p:nvSpPr>
            <p:cNvPr id="8235" name="Google Shape;8235;p8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84"/>
          <p:cNvGrpSpPr/>
          <p:nvPr/>
        </p:nvGrpSpPr>
        <p:grpSpPr>
          <a:xfrm>
            <a:off x="4125445" y="2244743"/>
            <a:ext cx="343404" cy="446998"/>
            <a:chOff x="-18983850" y="3710075"/>
            <a:chExt cx="232375" cy="302475"/>
          </a:xfrm>
        </p:grpSpPr>
        <p:sp>
          <p:nvSpPr>
            <p:cNvPr id="8240" name="Google Shape;8240;p8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84"/>
          <p:cNvGrpSpPr/>
          <p:nvPr/>
        </p:nvGrpSpPr>
        <p:grpSpPr>
          <a:xfrm>
            <a:off x="4071911" y="2797422"/>
            <a:ext cx="450470" cy="448180"/>
            <a:chOff x="-19020075" y="4084200"/>
            <a:chExt cx="304825" cy="303275"/>
          </a:xfrm>
        </p:grpSpPr>
        <p:sp>
          <p:nvSpPr>
            <p:cNvPr id="8245" name="Google Shape;8245;p8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84"/>
          <p:cNvGrpSpPr/>
          <p:nvPr/>
        </p:nvGrpSpPr>
        <p:grpSpPr>
          <a:xfrm>
            <a:off x="6889176" y="1689001"/>
            <a:ext cx="396937" cy="450470"/>
            <a:chOff x="-17149475" y="3309200"/>
            <a:chExt cx="268600" cy="304825"/>
          </a:xfrm>
        </p:grpSpPr>
        <p:sp>
          <p:nvSpPr>
            <p:cNvPr id="8255" name="Google Shape;8255;p8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4"/>
          <p:cNvGrpSpPr/>
          <p:nvPr/>
        </p:nvGrpSpPr>
        <p:grpSpPr>
          <a:xfrm>
            <a:off x="6862982" y="2258120"/>
            <a:ext cx="449325" cy="420249"/>
            <a:chOff x="-17168375" y="3692750"/>
            <a:chExt cx="304050" cy="284375"/>
          </a:xfrm>
        </p:grpSpPr>
        <p:sp>
          <p:nvSpPr>
            <p:cNvPr id="8258" name="Google Shape;8258;p8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84"/>
          <p:cNvGrpSpPr/>
          <p:nvPr/>
        </p:nvGrpSpPr>
        <p:grpSpPr>
          <a:xfrm>
            <a:off x="6859491" y="2796852"/>
            <a:ext cx="456308" cy="449325"/>
            <a:chOff x="-17170750" y="4058800"/>
            <a:chExt cx="308775" cy="304050"/>
          </a:xfrm>
        </p:grpSpPr>
        <p:sp>
          <p:nvSpPr>
            <p:cNvPr id="8266" name="Google Shape;8266;p8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84"/>
          <p:cNvGrpSpPr/>
          <p:nvPr/>
        </p:nvGrpSpPr>
        <p:grpSpPr>
          <a:xfrm>
            <a:off x="5721388" y="3343358"/>
            <a:ext cx="450470" cy="446998"/>
            <a:chOff x="-15688425" y="3707725"/>
            <a:chExt cx="304825" cy="302475"/>
          </a:xfrm>
        </p:grpSpPr>
        <p:sp>
          <p:nvSpPr>
            <p:cNvPr id="8284" name="Google Shape;8284;p8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84"/>
          <p:cNvGrpSpPr/>
          <p:nvPr/>
        </p:nvGrpSpPr>
        <p:grpSpPr>
          <a:xfrm>
            <a:off x="1865544" y="1690441"/>
            <a:ext cx="451653" cy="447589"/>
            <a:chOff x="-20572500" y="3319025"/>
            <a:chExt cx="305625" cy="302875"/>
          </a:xfrm>
        </p:grpSpPr>
        <p:sp>
          <p:nvSpPr>
            <p:cNvPr id="8291" name="Google Shape;8291;p8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84"/>
          <p:cNvGrpSpPr/>
          <p:nvPr/>
        </p:nvGrpSpPr>
        <p:grpSpPr>
          <a:xfrm>
            <a:off x="1866708" y="2305410"/>
            <a:ext cx="449325" cy="325670"/>
            <a:chOff x="-20571700" y="3722875"/>
            <a:chExt cx="304050" cy="220375"/>
          </a:xfrm>
        </p:grpSpPr>
        <p:sp>
          <p:nvSpPr>
            <p:cNvPr id="8294" name="Google Shape;8294;p8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84"/>
          <p:cNvGrpSpPr/>
          <p:nvPr/>
        </p:nvGrpSpPr>
        <p:grpSpPr>
          <a:xfrm>
            <a:off x="1866135" y="2796278"/>
            <a:ext cx="450470" cy="450470"/>
            <a:chOff x="-20571700" y="4066875"/>
            <a:chExt cx="304825" cy="304825"/>
          </a:xfrm>
        </p:grpSpPr>
        <p:sp>
          <p:nvSpPr>
            <p:cNvPr id="8302" name="Google Shape;8302;p8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84"/>
          <p:cNvGrpSpPr/>
          <p:nvPr/>
        </p:nvGrpSpPr>
        <p:grpSpPr>
          <a:xfrm>
            <a:off x="4632837" y="1688259"/>
            <a:ext cx="453980" cy="451948"/>
            <a:chOff x="-18645175" y="3334200"/>
            <a:chExt cx="307200" cy="305825"/>
          </a:xfrm>
        </p:grpSpPr>
        <p:sp>
          <p:nvSpPr>
            <p:cNvPr id="8309" name="Google Shape;8309;p8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84"/>
          <p:cNvGrpSpPr/>
          <p:nvPr/>
        </p:nvGrpSpPr>
        <p:grpSpPr>
          <a:xfrm>
            <a:off x="4633429" y="2242989"/>
            <a:ext cx="452798" cy="450507"/>
            <a:chOff x="-18645175" y="3708500"/>
            <a:chExt cx="306400" cy="304850"/>
          </a:xfrm>
        </p:grpSpPr>
        <p:sp>
          <p:nvSpPr>
            <p:cNvPr id="8315" name="Google Shape;8315;p8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4"/>
          <p:cNvGrpSpPr/>
          <p:nvPr/>
        </p:nvGrpSpPr>
        <p:grpSpPr>
          <a:xfrm>
            <a:off x="4631101" y="2795630"/>
            <a:ext cx="457453" cy="451763"/>
            <a:chOff x="-18647525" y="4082625"/>
            <a:chExt cx="309550" cy="305700"/>
          </a:xfrm>
        </p:grpSpPr>
        <p:sp>
          <p:nvSpPr>
            <p:cNvPr id="8323" name="Google Shape;8323;p8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84"/>
          <p:cNvGrpSpPr/>
          <p:nvPr/>
        </p:nvGrpSpPr>
        <p:grpSpPr>
          <a:xfrm>
            <a:off x="7441485" y="1689592"/>
            <a:ext cx="395755" cy="449288"/>
            <a:chOff x="-16775350" y="3309200"/>
            <a:chExt cx="267800" cy="304025"/>
          </a:xfrm>
        </p:grpSpPr>
        <p:sp>
          <p:nvSpPr>
            <p:cNvPr id="8328" name="Google Shape;8328;p8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84"/>
          <p:cNvGrpSpPr/>
          <p:nvPr/>
        </p:nvGrpSpPr>
        <p:grpSpPr>
          <a:xfrm>
            <a:off x="7441485" y="2241827"/>
            <a:ext cx="395755" cy="452835"/>
            <a:chOff x="-16775350" y="3683300"/>
            <a:chExt cx="267800" cy="306425"/>
          </a:xfrm>
        </p:grpSpPr>
        <p:sp>
          <p:nvSpPr>
            <p:cNvPr id="8332" name="Google Shape;8332;p8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84"/>
          <p:cNvGrpSpPr/>
          <p:nvPr/>
        </p:nvGrpSpPr>
        <p:grpSpPr>
          <a:xfrm>
            <a:off x="7413536" y="2796870"/>
            <a:ext cx="451653" cy="449288"/>
            <a:chOff x="-16794250" y="4058225"/>
            <a:chExt cx="305625" cy="304025"/>
          </a:xfrm>
        </p:grpSpPr>
        <p:sp>
          <p:nvSpPr>
            <p:cNvPr id="8336" name="Google Shape;8336;p8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84"/>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6" name="Google Shape;8346;p84"/>
          <p:cNvGrpSpPr/>
          <p:nvPr/>
        </p:nvGrpSpPr>
        <p:grpSpPr>
          <a:xfrm>
            <a:off x="2414953" y="1689573"/>
            <a:ext cx="457453" cy="449325"/>
            <a:chOff x="-20199150" y="3317850"/>
            <a:chExt cx="309550" cy="304050"/>
          </a:xfrm>
        </p:grpSpPr>
        <p:sp>
          <p:nvSpPr>
            <p:cNvPr id="8347" name="Google Shape;8347;p8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84"/>
          <p:cNvGrpSpPr/>
          <p:nvPr/>
        </p:nvGrpSpPr>
        <p:grpSpPr>
          <a:xfrm>
            <a:off x="2417281" y="2242861"/>
            <a:ext cx="452798" cy="450766"/>
            <a:chOff x="-20199150" y="3693150"/>
            <a:chExt cx="306400" cy="305025"/>
          </a:xfrm>
        </p:grpSpPr>
        <p:sp>
          <p:nvSpPr>
            <p:cNvPr id="8355" name="Google Shape;8355;p8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84"/>
          <p:cNvGrpSpPr/>
          <p:nvPr/>
        </p:nvGrpSpPr>
        <p:grpSpPr>
          <a:xfrm>
            <a:off x="2417854" y="2795687"/>
            <a:ext cx="451653" cy="451653"/>
            <a:chOff x="-20197575" y="4066875"/>
            <a:chExt cx="305625" cy="305625"/>
          </a:xfrm>
        </p:grpSpPr>
        <p:sp>
          <p:nvSpPr>
            <p:cNvPr id="8362" name="Google Shape;8362;p8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4"/>
          <p:cNvGrpSpPr/>
          <p:nvPr/>
        </p:nvGrpSpPr>
        <p:grpSpPr>
          <a:xfrm>
            <a:off x="5200071" y="1687520"/>
            <a:ext cx="449325" cy="453426"/>
            <a:chOff x="-18271050" y="3333200"/>
            <a:chExt cx="304050" cy="306825"/>
          </a:xfrm>
        </p:grpSpPr>
        <p:sp>
          <p:nvSpPr>
            <p:cNvPr id="8371" name="Google Shape;8371;p8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84"/>
          <p:cNvGrpSpPr/>
          <p:nvPr/>
        </p:nvGrpSpPr>
        <p:grpSpPr>
          <a:xfrm>
            <a:off x="5200644" y="2244171"/>
            <a:ext cx="448180" cy="448143"/>
            <a:chOff x="-18270275" y="3710875"/>
            <a:chExt cx="303275" cy="303250"/>
          </a:xfrm>
        </p:grpSpPr>
        <p:sp>
          <p:nvSpPr>
            <p:cNvPr id="8377" name="Google Shape;8377;p8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84"/>
          <p:cNvGrpSpPr/>
          <p:nvPr/>
        </p:nvGrpSpPr>
        <p:grpSpPr>
          <a:xfrm>
            <a:off x="5254196" y="2797422"/>
            <a:ext cx="341076" cy="448180"/>
            <a:chOff x="-18234025" y="4084200"/>
            <a:chExt cx="230800" cy="303275"/>
          </a:xfrm>
        </p:grpSpPr>
        <p:sp>
          <p:nvSpPr>
            <p:cNvPr id="8384" name="Google Shape;8384;p8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4"/>
          <p:cNvGrpSpPr/>
          <p:nvPr/>
        </p:nvGrpSpPr>
        <p:grpSpPr>
          <a:xfrm>
            <a:off x="2366751" y="3341641"/>
            <a:ext cx="449325" cy="450470"/>
            <a:chOff x="-16419350" y="3308400"/>
            <a:chExt cx="304050" cy="304825"/>
          </a:xfrm>
        </p:grpSpPr>
        <p:sp>
          <p:nvSpPr>
            <p:cNvPr id="8388" name="Google Shape;8388;p8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84"/>
          <p:cNvGrpSpPr/>
          <p:nvPr/>
        </p:nvGrpSpPr>
        <p:grpSpPr>
          <a:xfrm>
            <a:off x="4638306" y="3340423"/>
            <a:ext cx="395755" cy="452872"/>
            <a:chOff x="-16401225" y="3683275"/>
            <a:chExt cx="267800" cy="306450"/>
          </a:xfrm>
        </p:grpSpPr>
        <p:sp>
          <p:nvSpPr>
            <p:cNvPr id="8396" name="Google Shape;8396;p8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84"/>
          <p:cNvGrpSpPr/>
          <p:nvPr/>
        </p:nvGrpSpPr>
        <p:grpSpPr>
          <a:xfrm>
            <a:off x="8003755" y="2797062"/>
            <a:ext cx="450470" cy="448180"/>
            <a:chOff x="-16419350" y="4058200"/>
            <a:chExt cx="304825" cy="303275"/>
          </a:xfrm>
        </p:grpSpPr>
        <p:sp>
          <p:nvSpPr>
            <p:cNvPr id="8404" name="Google Shape;8404;p8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84"/>
          <p:cNvGrpSpPr/>
          <p:nvPr/>
        </p:nvGrpSpPr>
        <p:grpSpPr>
          <a:xfrm>
            <a:off x="4030643" y="3343080"/>
            <a:ext cx="450507" cy="447589"/>
            <a:chOff x="-15296200" y="3326900"/>
            <a:chExt cx="304850" cy="302875"/>
          </a:xfrm>
        </p:grpSpPr>
        <p:sp>
          <p:nvSpPr>
            <p:cNvPr id="8412" name="Google Shape;8412;p8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84"/>
          <p:cNvGrpSpPr/>
          <p:nvPr/>
        </p:nvGrpSpPr>
        <p:grpSpPr>
          <a:xfrm>
            <a:off x="2946296" y="1706881"/>
            <a:ext cx="486566" cy="414708"/>
            <a:chOff x="-19835275" y="3330250"/>
            <a:chExt cx="329250" cy="280625"/>
          </a:xfrm>
        </p:grpSpPr>
        <p:sp>
          <p:nvSpPr>
            <p:cNvPr id="8418" name="Google Shape;8418;p8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4"/>
          <p:cNvGrpSpPr/>
          <p:nvPr/>
        </p:nvGrpSpPr>
        <p:grpSpPr>
          <a:xfrm>
            <a:off x="2964325" y="2243470"/>
            <a:ext cx="450507" cy="449547"/>
            <a:chOff x="-19822675" y="3692750"/>
            <a:chExt cx="304850" cy="304200"/>
          </a:xfrm>
        </p:grpSpPr>
        <p:sp>
          <p:nvSpPr>
            <p:cNvPr id="8422" name="Google Shape;8422;p8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84"/>
          <p:cNvGrpSpPr/>
          <p:nvPr/>
        </p:nvGrpSpPr>
        <p:grpSpPr>
          <a:xfrm>
            <a:off x="2964916" y="2796278"/>
            <a:ext cx="449325" cy="450470"/>
            <a:chOff x="-19822675" y="4066875"/>
            <a:chExt cx="304050" cy="304825"/>
          </a:xfrm>
        </p:grpSpPr>
        <p:sp>
          <p:nvSpPr>
            <p:cNvPr id="8428" name="Google Shape;8428;p8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84"/>
          <p:cNvGrpSpPr/>
          <p:nvPr/>
        </p:nvGrpSpPr>
        <p:grpSpPr>
          <a:xfrm>
            <a:off x="5773985" y="1689571"/>
            <a:ext cx="399302" cy="449325"/>
            <a:chOff x="-17878825" y="3334400"/>
            <a:chExt cx="270200" cy="304050"/>
          </a:xfrm>
        </p:grpSpPr>
        <p:sp>
          <p:nvSpPr>
            <p:cNvPr id="8435" name="Google Shape;8435;p8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84"/>
          <p:cNvGrpSpPr/>
          <p:nvPr/>
        </p:nvGrpSpPr>
        <p:grpSpPr>
          <a:xfrm>
            <a:off x="5747809" y="2242416"/>
            <a:ext cx="451653" cy="451653"/>
            <a:chOff x="-17896150" y="3709300"/>
            <a:chExt cx="305625" cy="305625"/>
          </a:xfrm>
        </p:grpSpPr>
        <p:sp>
          <p:nvSpPr>
            <p:cNvPr id="8443" name="Google Shape;8443;p8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84"/>
          <p:cNvGrpSpPr/>
          <p:nvPr/>
        </p:nvGrpSpPr>
        <p:grpSpPr>
          <a:xfrm>
            <a:off x="5775740" y="2795686"/>
            <a:ext cx="395792" cy="451653"/>
            <a:chOff x="-17878025" y="4082625"/>
            <a:chExt cx="267825" cy="305625"/>
          </a:xfrm>
        </p:grpSpPr>
        <p:sp>
          <p:nvSpPr>
            <p:cNvPr id="8448" name="Google Shape;8448;p8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84"/>
          <p:cNvGrpSpPr/>
          <p:nvPr/>
        </p:nvGrpSpPr>
        <p:grpSpPr>
          <a:xfrm>
            <a:off x="2919632" y="3355015"/>
            <a:ext cx="450507" cy="423722"/>
            <a:chOff x="-16044450" y="3317850"/>
            <a:chExt cx="304850" cy="286725"/>
          </a:xfrm>
        </p:grpSpPr>
        <p:sp>
          <p:nvSpPr>
            <p:cNvPr id="8456" name="Google Shape;8456;p8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0" name="Google Shape;8460;p84"/>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1" name="Google Shape;8461;p84"/>
          <p:cNvGrpSpPr/>
          <p:nvPr/>
        </p:nvGrpSpPr>
        <p:grpSpPr>
          <a:xfrm>
            <a:off x="8042149" y="2243724"/>
            <a:ext cx="373662" cy="449030"/>
            <a:chOff x="-16018450" y="4058400"/>
            <a:chExt cx="252850" cy="303850"/>
          </a:xfrm>
        </p:grpSpPr>
        <p:sp>
          <p:nvSpPr>
            <p:cNvPr id="8462" name="Google Shape;8462;p8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6" name="Google Shape;8466;p84"/>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4"/>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71"/>
        <p:cNvGrpSpPr/>
        <p:nvPr/>
      </p:nvGrpSpPr>
      <p:grpSpPr>
        <a:xfrm>
          <a:off x="0" y="0"/>
          <a:ext cx="0" cy="0"/>
          <a:chOff x="0" y="0"/>
          <a:chExt cx="0" cy="0"/>
        </a:xfrm>
      </p:grpSpPr>
      <p:grpSp>
        <p:nvGrpSpPr>
          <p:cNvPr id="8472" name="Google Shape;8472;p85"/>
          <p:cNvGrpSpPr/>
          <p:nvPr/>
        </p:nvGrpSpPr>
        <p:grpSpPr>
          <a:xfrm>
            <a:off x="845901" y="1689241"/>
            <a:ext cx="442337" cy="419623"/>
            <a:chOff x="-6696925" y="3272575"/>
            <a:chExt cx="307200" cy="291425"/>
          </a:xfrm>
        </p:grpSpPr>
        <p:sp>
          <p:nvSpPr>
            <p:cNvPr id="8473" name="Google Shape;8473;p8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85"/>
          <p:cNvGrpSpPr/>
          <p:nvPr/>
        </p:nvGrpSpPr>
        <p:grpSpPr>
          <a:xfrm>
            <a:off x="845884" y="2204636"/>
            <a:ext cx="442373" cy="420775"/>
            <a:chOff x="-6690625" y="3631325"/>
            <a:chExt cx="307225" cy="292225"/>
          </a:xfrm>
        </p:grpSpPr>
        <p:sp>
          <p:nvSpPr>
            <p:cNvPr id="8476" name="Google Shape;8476;p8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85"/>
          <p:cNvGrpSpPr/>
          <p:nvPr/>
        </p:nvGrpSpPr>
        <p:grpSpPr>
          <a:xfrm>
            <a:off x="868005" y="2756972"/>
            <a:ext cx="421927" cy="419371"/>
            <a:chOff x="-6689825" y="3992050"/>
            <a:chExt cx="293025" cy="291250"/>
          </a:xfrm>
        </p:grpSpPr>
        <p:sp>
          <p:nvSpPr>
            <p:cNvPr id="8482" name="Google Shape;8482;p8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4" name="Google Shape;8494;p85"/>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5" name="Google Shape;8495;p85"/>
          <p:cNvGrpSpPr/>
          <p:nvPr/>
        </p:nvGrpSpPr>
        <p:grpSpPr>
          <a:xfrm>
            <a:off x="3551317" y="2205192"/>
            <a:ext cx="423043" cy="419659"/>
            <a:chOff x="-4837325" y="3612425"/>
            <a:chExt cx="293800" cy="291450"/>
          </a:xfrm>
        </p:grpSpPr>
        <p:sp>
          <p:nvSpPr>
            <p:cNvPr id="8496" name="Google Shape;8496;p8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85"/>
          <p:cNvGrpSpPr/>
          <p:nvPr/>
        </p:nvGrpSpPr>
        <p:grpSpPr>
          <a:xfrm>
            <a:off x="3564349" y="2756826"/>
            <a:ext cx="420775" cy="419659"/>
            <a:chOff x="-4837325" y="3971575"/>
            <a:chExt cx="292225" cy="291450"/>
          </a:xfrm>
        </p:grpSpPr>
        <p:sp>
          <p:nvSpPr>
            <p:cNvPr id="8500" name="Google Shape;8500;p8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5"/>
          <p:cNvGrpSpPr/>
          <p:nvPr/>
        </p:nvGrpSpPr>
        <p:grpSpPr>
          <a:xfrm>
            <a:off x="6256364" y="1714185"/>
            <a:ext cx="430998" cy="369730"/>
            <a:chOff x="-3037625" y="3254850"/>
            <a:chExt cx="299325" cy="256775"/>
          </a:xfrm>
        </p:grpSpPr>
        <p:sp>
          <p:nvSpPr>
            <p:cNvPr id="8507" name="Google Shape;8507;p8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85"/>
          <p:cNvGrpSpPr/>
          <p:nvPr/>
        </p:nvGrpSpPr>
        <p:grpSpPr>
          <a:xfrm>
            <a:off x="6260324" y="2204615"/>
            <a:ext cx="423079" cy="420811"/>
            <a:chOff x="-3031325" y="3597450"/>
            <a:chExt cx="293825" cy="292250"/>
          </a:xfrm>
        </p:grpSpPr>
        <p:sp>
          <p:nvSpPr>
            <p:cNvPr id="8512" name="Google Shape;8512;p8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85"/>
          <p:cNvGrpSpPr/>
          <p:nvPr/>
        </p:nvGrpSpPr>
        <p:grpSpPr>
          <a:xfrm>
            <a:off x="6272798" y="2781214"/>
            <a:ext cx="421927" cy="370882"/>
            <a:chOff x="-3030525" y="3973150"/>
            <a:chExt cx="293025" cy="257575"/>
          </a:xfrm>
        </p:grpSpPr>
        <p:sp>
          <p:nvSpPr>
            <p:cNvPr id="8517" name="Google Shape;8517;p8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5"/>
          <p:cNvGrpSpPr/>
          <p:nvPr/>
        </p:nvGrpSpPr>
        <p:grpSpPr>
          <a:xfrm>
            <a:off x="1374391" y="3369426"/>
            <a:ext cx="421927" cy="297195"/>
            <a:chOff x="-1199300" y="3279250"/>
            <a:chExt cx="293025" cy="206400"/>
          </a:xfrm>
        </p:grpSpPr>
        <p:sp>
          <p:nvSpPr>
            <p:cNvPr id="8520" name="Google Shape;8520;p8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85"/>
          <p:cNvGrpSpPr/>
          <p:nvPr/>
        </p:nvGrpSpPr>
        <p:grpSpPr>
          <a:xfrm>
            <a:off x="1381477" y="1688773"/>
            <a:ext cx="444605" cy="420559"/>
            <a:chOff x="-6338550" y="3272950"/>
            <a:chExt cx="308775" cy="292075"/>
          </a:xfrm>
        </p:grpSpPr>
        <p:sp>
          <p:nvSpPr>
            <p:cNvPr id="8525" name="Google Shape;8525;p8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85"/>
          <p:cNvGrpSpPr/>
          <p:nvPr/>
        </p:nvGrpSpPr>
        <p:grpSpPr>
          <a:xfrm>
            <a:off x="1392817" y="2205194"/>
            <a:ext cx="421927" cy="419659"/>
            <a:chOff x="-6329100" y="3632100"/>
            <a:chExt cx="293025" cy="291450"/>
          </a:xfrm>
        </p:grpSpPr>
        <p:sp>
          <p:nvSpPr>
            <p:cNvPr id="8529" name="Google Shape;8529;p8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5"/>
          <p:cNvGrpSpPr/>
          <p:nvPr/>
        </p:nvGrpSpPr>
        <p:grpSpPr>
          <a:xfrm>
            <a:off x="1405867" y="2756828"/>
            <a:ext cx="419623" cy="419659"/>
            <a:chOff x="-6329875" y="3992050"/>
            <a:chExt cx="291425" cy="291450"/>
          </a:xfrm>
        </p:grpSpPr>
        <p:sp>
          <p:nvSpPr>
            <p:cNvPr id="8533" name="Google Shape;8533;p8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85"/>
          <p:cNvGrpSpPr/>
          <p:nvPr/>
        </p:nvGrpSpPr>
        <p:grpSpPr>
          <a:xfrm>
            <a:off x="4092004" y="1687530"/>
            <a:ext cx="423079" cy="423043"/>
            <a:chOff x="-4478975" y="3251700"/>
            <a:chExt cx="293825" cy="293800"/>
          </a:xfrm>
        </p:grpSpPr>
        <p:sp>
          <p:nvSpPr>
            <p:cNvPr id="8538" name="Google Shape;8538;p8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85"/>
          <p:cNvGrpSpPr/>
          <p:nvPr/>
        </p:nvGrpSpPr>
        <p:grpSpPr>
          <a:xfrm>
            <a:off x="4092004" y="2205192"/>
            <a:ext cx="423079" cy="419659"/>
            <a:chOff x="-4475825" y="3612425"/>
            <a:chExt cx="293825" cy="291450"/>
          </a:xfrm>
        </p:grpSpPr>
        <p:sp>
          <p:nvSpPr>
            <p:cNvPr id="8542" name="Google Shape;8542;p8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85"/>
          <p:cNvGrpSpPr/>
          <p:nvPr/>
        </p:nvGrpSpPr>
        <p:grpSpPr>
          <a:xfrm>
            <a:off x="4101077" y="2756844"/>
            <a:ext cx="428730" cy="419623"/>
            <a:chOff x="-4480550" y="3970800"/>
            <a:chExt cx="297750" cy="291425"/>
          </a:xfrm>
        </p:grpSpPr>
        <p:sp>
          <p:nvSpPr>
            <p:cNvPr id="8546" name="Google Shape;8546;p8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85"/>
          <p:cNvGrpSpPr/>
          <p:nvPr/>
        </p:nvGrpSpPr>
        <p:grpSpPr>
          <a:xfrm>
            <a:off x="6804910" y="1689221"/>
            <a:ext cx="415123" cy="419659"/>
            <a:chOff x="-2668225" y="3239075"/>
            <a:chExt cx="288300" cy="291450"/>
          </a:xfrm>
        </p:grpSpPr>
        <p:sp>
          <p:nvSpPr>
            <p:cNvPr id="8549" name="Google Shape;8549;p8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85"/>
          <p:cNvGrpSpPr/>
          <p:nvPr/>
        </p:nvGrpSpPr>
        <p:grpSpPr>
          <a:xfrm>
            <a:off x="6802066" y="2205191"/>
            <a:ext cx="420811" cy="419659"/>
            <a:chOff x="-2671375" y="3597450"/>
            <a:chExt cx="292250" cy="291450"/>
          </a:xfrm>
        </p:grpSpPr>
        <p:sp>
          <p:nvSpPr>
            <p:cNvPr id="8555" name="Google Shape;8555;p8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85"/>
          <p:cNvGrpSpPr/>
          <p:nvPr/>
        </p:nvGrpSpPr>
        <p:grpSpPr>
          <a:xfrm>
            <a:off x="6812849" y="2755691"/>
            <a:ext cx="423043" cy="421927"/>
            <a:chOff x="-2670575" y="3956600"/>
            <a:chExt cx="293800" cy="293025"/>
          </a:xfrm>
        </p:grpSpPr>
        <p:sp>
          <p:nvSpPr>
            <p:cNvPr id="8558" name="Google Shape;8558;p8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85"/>
          <p:cNvGrpSpPr/>
          <p:nvPr/>
        </p:nvGrpSpPr>
        <p:grpSpPr>
          <a:xfrm>
            <a:off x="3070370" y="3311947"/>
            <a:ext cx="426462" cy="418363"/>
            <a:chOff x="-1183550" y="3586525"/>
            <a:chExt cx="296175" cy="290550"/>
          </a:xfrm>
        </p:grpSpPr>
        <p:sp>
          <p:nvSpPr>
            <p:cNvPr id="8563" name="Google Shape;8563;p8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85"/>
          <p:cNvGrpSpPr/>
          <p:nvPr/>
        </p:nvGrpSpPr>
        <p:grpSpPr>
          <a:xfrm>
            <a:off x="1933980" y="1689799"/>
            <a:ext cx="420811" cy="418507"/>
            <a:chOff x="-5971525" y="3273750"/>
            <a:chExt cx="292250" cy="290650"/>
          </a:xfrm>
        </p:grpSpPr>
        <p:sp>
          <p:nvSpPr>
            <p:cNvPr id="8573" name="Google Shape;8573;p8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5"/>
          <p:cNvGrpSpPr/>
          <p:nvPr/>
        </p:nvGrpSpPr>
        <p:grpSpPr>
          <a:xfrm>
            <a:off x="1928310" y="2203826"/>
            <a:ext cx="432150" cy="422395"/>
            <a:chOff x="-5974675" y="3632100"/>
            <a:chExt cx="300125" cy="293350"/>
          </a:xfrm>
        </p:grpSpPr>
        <p:sp>
          <p:nvSpPr>
            <p:cNvPr id="8576" name="Google Shape;8576;p8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5"/>
          <p:cNvGrpSpPr/>
          <p:nvPr/>
        </p:nvGrpSpPr>
        <p:grpSpPr>
          <a:xfrm>
            <a:off x="1958351" y="2755694"/>
            <a:ext cx="395865" cy="421927"/>
            <a:chOff x="-5971525" y="3990475"/>
            <a:chExt cx="274925" cy="293025"/>
          </a:xfrm>
        </p:grpSpPr>
        <p:sp>
          <p:nvSpPr>
            <p:cNvPr id="8580" name="Google Shape;8580;p8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85"/>
          <p:cNvGrpSpPr/>
          <p:nvPr/>
        </p:nvGrpSpPr>
        <p:grpSpPr>
          <a:xfrm>
            <a:off x="4631558" y="1689798"/>
            <a:ext cx="420775" cy="418507"/>
            <a:chOff x="-4118225" y="3253275"/>
            <a:chExt cx="292225" cy="290650"/>
          </a:xfrm>
        </p:grpSpPr>
        <p:sp>
          <p:nvSpPr>
            <p:cNvPr id="8585" name="Google Shape;8585;p8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85"/>
          <p:cNvGrpSpPr/>
          <p:nvPr/>
        </p:nvGrpSpPr>
        <p:grpSpPr>
          <a:xfrm>
            <a:off x="4682008" y="2204922"/>
            <a:ext cx="319874" cy="420199"/>
            <a:chOff x="-4082800" y="3612425"/>
            <a:chExt cx="222150" cy="291825"/>
          </a:xfrm>
        </p:grpSpPr>
        <p:sp>
          <p:nvSpPr>
            <p:cNvPr id="8588" name="Google Shape;8588;p8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85"/>
          <p:cNvGrpSpPr/>
          <p:nvPr/>
        </p:nvGrpSpPr>
        <p:grpSpPr>
          <a:xfrm>
            <a:off x="4643456" y="2769876"/>
            <a:ext cx="420775" cy="393561"/>
            <a:chOff x="-4118225" y="3990475"/>
            <a:chExt cx="292225" cy="273325"/>
          </a:xfrm>
        </p:grpSpPr>
        <p:sp>
          <p:nvSpPr>
            <p:cNvPr id="8592" name="Google Shape;8592;p8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85"/>
          <p:cNvGrpSpPr/>
          <p:nvPr/>
        </p:nvGrpSpPr>
        <p:grpSpPr>
          <a:xfrm>
            <a:off x="7354110" y="1688087"/>
            <a:ext cx="394713" cy="421927"/>
            <a:chOff x="-2312225" y="3238300"/>
            <a:chExt cx="274125" cy="293025"/>
          </a:xfrm>
        </p:grpSpPr>
        <p:sp>
          <p:nvSpPr>
            <p:cNvPr id="8597" name="Google Shape;8597;p8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85"/>
          <p:cNvGrpSpPr/>
          <p:nvPr/>
        </p:nvGrpSpPr>
        <p:grpSpPr>
          <a:xfrm>
            <a:off x="7341062" y="2153586"/>
            <a:ext cx="420811" cy="522864"/>
            <a:chOff x="-2310650" y="3525775"/>
            <a:chExt cx="292250" cy="363125"/>
          </a:xfrm>
        </p:grpSpPr>
        <p:sp>
          <p:nvSpPr>
            <p:cNvPr id="8600" name="Google Shape;8600;p8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85"/>
          <p:cNvGrpSpPr/>
          <p:nvPr/>
        </p:nvGrpSpPr>
        <p:grpSpPr>
          <a:xfrm>
            <a:off x="7351827" y="2756825"/>
            <a:ext cx="423079" cy="419659"/>
            <a:chOff x="-2310650" y="3958175"/>
            <a:chExt cx="293825" cy="291450"/>
          </a:xfrm>
        </p:grpSpPr>
        <p:sp>
          <p:nvSpPr>
            <p:cNvPr id="8605" name="Google Shape;8605;p8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85"/>
          <p:cNvGrpSpPr/>
          <p:nvPr/>
        </p:nvGrpSpPr>
        <p:grpSpPr>
          <a:xfrm>
            <a:off x="4718688" y="3308459"/>
            <a:ext cx="424159" cy="419659"/>
            <a:chOff x="-1182750" y="3962900"/>
            <a:chExt cx="294575" cy="291450"/>
          </a:xfrm>
        </p:grpSpPr>
        <p:sp>
          <p:nvSpPr>
            <p:cNvPr id="8608" name="Google Shape;8608;p8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85"/>
          <p:cNvGrpSpPr/>
          <p:nvPr/>
        </p:nvGrpSpPr>
        <p:grpSpPr>
          <a:xfrm>
            <a:off x="2471824" y="1689223"/>
            <a:ext cx="424195" cy="419659"/>
            <a:chOff x="-5611575" y="3272950"/>
            <a:chExt cx="294600" cy="291450"/>
          </a:xfrm>
        </p:grpSpPr>
        <p:sp>
          <p:nvSpPr>
            <p:cNvPr id="8616" name="Google Shape;8616;p8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85"/>
          <p:cNvGrpSpPr/>
          <p:nvPr/>
        </p:nvGrpSpPr>
        <p:grpSpPr>
          <a:xfrm>
            <a:off x="2471824" y="2205770"/>
            <a:ext cx="424195" cy="418507"/>
            <a:chOff x="-5613150" y="3632900"/>
            <a:chExt cx="294600" cy="290650"/>
          </a:xfrm>
        </p:grpSpPr>
        <p:sp>
          <p:nvSpPr>
            <p:cNvPr id="8622" name="Google Shape;8622;p8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85"/>
          <p:cNvGrpSpPr/>
          <p:nvPr/>
        </p:nvGrpSpPr>
        <p:grpSpPr>
          <a:xfrm>
            <a:off x="2483722" y="2756270"/>
            <a:ext cx="424195" cy="420775"/>
            <a:chOff x="-5613150" y="3991275"/>
            <a:chExt cx="294600" cy="292225"/>
          </a:xfrm>
        </p:grpSpPr>
        <p:sp>
          <p:nvSpPr>
            <p:cNvPr id="8625" name="Google Shape;8625;p8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85"/>
          <p:cNvGrpSpPr/>
          <p:nvPr/>
        </p:nvGrpSpPr>
        <p:grpSpPr>
          <a:xfrm>
            <a:off x="5155210" y="1689438"/>
            <a:ext cx="434634" cy="419227"/>
            <a:chOff x="-3768700" y="3253275"/>
            <a:chExt cx="301850" cy="291150"/>
          </a:xfrm>
        </p:grpSpPr>
        <p:sp>
          <p:nvSpPr>
            <p:cNvPr id="8635" name="Google Shape;8635;p8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85"/>
          <p:cNvGrpSpPr/>
          <p:nvPr/>
        </p:nvGrpSpPr>
        <p:grpSpPr>
          <a:xfrm>
            <a:off x="5159293" y="2217090"/>
            <a:ext cx="426462" cy="395865"/>
            <a:chOff x="-3808700" y="3628950"/>
            <a:chExt cx="296175" cy="274925"/>
          </a:xfrm>
        </p:grpSpPr>
        <p:sp>
          <p:nvSpPr>
            <p:cNvPr id="8639" name="Google Shape;8639;p8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85"/>
          <p:cNvGrpSpPr/>
          <p:nvPr/>
        </p:nvGrpSpPr>
        <p:grpSpPr>
          <a:xfrm>
            <a:off x="5224504" y="2756412"/>
            <a:ext cx="419443" cy="420487"/>
            <a:chOff x="-3771675" y="3971775"/>
            <a:chExt cx="291300" cy="292025"/>
          </a:xfrm>
        </p:grpSpPr>
        <p:sp>
          <p:nvSpPr>
            <p:cNvPr id="8643" name="Google Shape;8643;p8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85"/>
          <p:cNvGrpSpPr/>
          <p:nvPr/>
        </p:nvGrpSpPr>
        <p:grpSpPr>
          <a:xfrm>
            <a:off x="7885948" y="1716461"/>
            <a:ext cx="420271" cy="320774"/>
            <a:chOff x="-1951475" y="3273100"/>
            <a:chExt cx="291875" cy="222775"/>
          </a:xfrm>
        </p:grpSpPr>
        <p:sp>
          <p:nvSpPr>
            <p:cNvPr id="8649" name="Google Shape;8649;p8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85"/>
          <p:cNvGrpSpPr/>
          <p:nvPr/>
        </p:nvGrpSpPr>
        <p:grpSpPr>
          <a:xfrm>
            <a:off x="7883429" y="2205191"/>
            <a:ext cx="425310" cy="419659"/>
            <a:chOff x="-1951475" y="3597450"/>
            <a:chExt cx="295375" cy="291450"/>
          </a:xfrm>
        </p:grpSpPr>
        <p:sp>
          <p:nvSpPr>
            <p:cNvPr id="8653" name="Google Shape;8653;p8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85"/>
          <p:cNvGrpSpPr/>
          <p:nvPr/>
        </p:nvGrpSpPr>
        <p:grpSpPr>
          <a:xfrm>
            <a:off x="7885680" y="2756825"/>
            <a:ext cx="444605" cy="419659"/>
            <a:chOff x="-1960150" y="3956600"/>
            <a:chExt cx="308775" cy="291450"/>
          </a:xfrm>
        </p:grpSpPr>
        <p:sp>
          <p:nvSpPr>
            <p:cNvPr id="8658" name="Google Shape;8658;p8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5"/>
          <p:cNvGrpSpPr/>
          <p:nvPr/>
        </p:nvGrpSpPr>
        <p:grpSpPr>
          <a:xfrm>
            <a:off x="1939718" y="3307636"/>
            <a:ext cx="420775" cy="420775"/>
            <a:chOff x="-804700" y="3226500"/>
            <a:chExt cx="292225" cy="292225"/>
          </a:xfrm>
        </p:grpSpPr>
        <p:sp>
          <p:nvSpPr>
            <p:cNvPr id="8661" name="Google Shape;8661;p8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85"/>
          <p:cNvGrpSpPr/>
          <p:nvPr/>
        </p:nvGrpSpPr>
        <p:grpSpPr>
          <a:xfrm>
            <a:off x="3019809" y="1688647"/>
            <a:ext cx="420775" cy="420811"/>
            <a:chOff x="-5251625" y="3272950"/>
            <a:chExt cx="292225" cy="292250"/>
          </a:xfrm>
        </p:grpSpPr>
        <p:sp>
          <p:nvSpPr>
            <p:cNvPr id="8669" name="Google Shape;8669;p8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5"/>
          <p:cNvGrpSpPr/>
          <p:nvPr/>
        </p:nvGrpSpPr>
        <p:grpSpPr>
          <a:xfrm>
            <a:off x="3016407" y="2204348"/>
            <a:ext cx="427578" cy="421351"/>
            <a:chOff x="-5254775" y="3631325"/>
            <a:chExt cx="296950" cy="292625"/>
          </a:xfrm>
        </p:grpSpPr>
        <p:sp>
          <p:nvSpPr>
            <p:cNvPr id="8673" name="Google Shape;8673;p8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85"/>
          <p:cNvGrpSpPr/>
          <p:nvPr/>
        </p:nvGrpSpPr>
        <p:grpSpPr>
          <a:xfrm>
            <a:off x="3032265" y="2756270"/>
            <a:ext cx="419659" cy="420775"/>
            <a:chOff x="-5251625" y="3991275"/>
            <a:chExt cx="291450" cy="292225"/>
          </a:xfrm>
        </p:grpSpPr>
        <p:sp>
          <p:nvSpPr>
            <p:cNvPr id="8681" name="Google Shape;8681;p8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5"/>
          <p:cNvGrpSpPr/>
          <p:nvPr/>
        </p:nvGrpSpPr>
        <p:grpSpPr>
          <a:xfrm>
            <a:off x="5772848" y="1689240"/>
            <a:ext cx="319874" cy="419623"/>
            <a:chOff x="-3365275" y="3253275"/>
            <a:chExt cx="222150" cy="291425"/>
          </a:xfrm>
        </p:grpSpPr>
        <p:sp>
          <p:nvSpPr>
            <p:cNvPr id="8687" name="Google Shape;8687;p8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5"/>
          <p:cNvGrpSpPr/>
          <p:nvPr/>
        </p:nvGrpSpPr>
        <p:grpSpPr>
          <a:xfrm>
            <a:off x="5746786" y="2204058"/>
            <a:ext cx="371998" cy="421927"/>
            <a:chOff x="-3383375" y="3611625"/>
            <a:chExt cx="258350" cy="293025"/>
          </a:xfrm>
        </p:grpSpPr>
        <p:sp>
          <p:nvSpPr>
            <p:cNvPr id="8690" name="Google Shape;8690;p8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85"/>
          <p:cNvGrpSpPr/>
          <p:nvPr/>
        </p:nvGrpSpPr>
        <p:grpSpPr>
          <a:xfrm>
            <a:off x="5809135" y="2756826"/>
            <a:ext cx="271097" cy="419659"/>
            <a:chOff x="-3347950" y="3971575"/>
            <a:chExt cx="188275" cy="291450"/>
          </a:xfrm>
        </p:grpSpPr>
        <p:sp>
          <p:nvSpPr>
            <p:cNvPr id="8693" name="Google Shape;8693;p8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85"/>
          <p:cNvGrpSpPr/>
          <p:nvPr/>
        </p:nvGrpSpPr>
        <p:grpSpPr>
          <a:xfrm>
            <a:off x="858994" y="3307061"/>
            <a:ext cx="371998" cy="421927"/>
            <a:chOff x="-1575775" y="3238300"/>
            <a:chExt cx="258350" cy="293025"/>
          </a:xfrm>
        </p:grpSpPr>
        <p:sp>
          <p:nvSpPr>
            <p:cNvPr id="8697" name="Google Shape;8697;p8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85"/>
          <p:cNvGrpSpPr/>
          <p:nvPr/>
        </p:nvGrpSpPr>
        <p:grpSpPr>
          <a:xfrm>
            <a:off x="2503892" y="3309051"/>
            <a:ext cx="423079" cy="424159"/>
            <a:chOff x="-1591550" y="3597475"/>
            <a:chExt cx="293825" cy="294575"/>
          </a:xfrm>
        </p:grpSpPr>
        <p:sp>
          <p:nvSpPr>
            <p:cNvPr id="8703" name="Google Shape;8703;p8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5"/>
          <p:cNvGrpSpPr/>
          <p:nvPr/>
        </p:nvGrpSpPr>
        <p:grpSpPr>
          <a:xfrm>
            <a:off x="4153362" y="3318663"/>
            <a:ext cx="421927" cy="399248"/>
            <a:chOff x="-1592325" y="3957400"/>
            <a:chExt cx="293025" cy="277275"/>
          </a:xfrm>
        </p:grpSpPr>
        <p:sp>
          <p:nvSpPr>
            <p:cNvPr id="8707" name="Google Shape;8707;p8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85"/>
          <p:cNvGrpSpPr/>
          <p:nvPr/>
        </p:nvGrpSpPr>
        <p:grpSpPr>
          <a:xfrm>
            <a:off x="3640232" y="3310744"/>
            <a:ext cx="369730" cy="420775"/>
            <a:chOff x="-778700" y="3612425"/>
            <a:chExt cx="256775" cy="292225"/>
          </a:xfrm>
        </p:grpSpPr>
        <p:sp>
          <p:nvSpPr>
            <p:cNvPr id="8712" name="Google Shape;8712;p8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85"/>
          <p:cNvGrpSpPr/>
          <p:nvPr/>
        </p:nvGrpSpPr>
        <p:grpSpPr>
          <a:xfrm>
            <a:off x="6111733" y="3828305"/>
            <a:ext cx="340731" cy="387641"/>
            <a:chOff x="7728464" y="1561258"/>
            <a:chExt cx="349719" cy="397866"/>
          </a:xfrm>
        </p:grpSpPr>
        <p:sp>
          <p:nvSpPr>
            <p:cNvPr id="8719" name="Google Shape;8719;p8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85"/>
          <p:cNvGrpSpPr/>
          <p:nvPr/>
        </p:nvGrpSpPr>
        <p:grpSpPr>
          <a:xfrm>
            <a:off x="4034702" y="3828305"/>
            <a:ext cx="387681" cy="387641"/>
            <a:chOff x="5611350" y="1561258"/>
            <a:chExt cx="397907" cy="397866"/>
          </a:xfrm>
        </p:grpSpPr>
        <p:sp>
          <p:nvSpPr>
            <p:cNvPr id="8722" name="Google Shape;8722;p8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85"/>
          <p:cNvGrpSpPr/>
          <p:nvPr/>
        </p:nvGrpSpPr>
        <p:grpSpPr>
          <a:xfrm>
            <a:off x="4553987" y="3925571"/>
            <a:ext cx="387610" cy="193109"/>
            <a:chOff x="6140660" y="1661097"/>
            <a:chExt cx="397835" cy="198202"/>
          </a:xfrm>
        </p:grpSpPr>
        <p:sp>
          <p:nvSpPr>
            <p:cNvPr id="8727" name="Google Shape;8727;p8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85"/>
          <p:cNvGrpSpPr/>
          <p:nvPr/>
        </p:nvGrpSpPr>
        <p:grpSpPr>
          <a:xfrm>
            <a:off x="5073202" y="3828305"/>
            <a:ext cx="387681" cy="387641"/>
            <a:chOff x="6669907" y="1561258"/>
            <a:chExt cx="397907" cy="397866"/>
          </a:xfrm>
        </p:grpSpPr>
        <p:sp>
          <p:nvSpPr>
            <p:cNvPr id="8732" name="Google Shape;8732;p8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85"/>
          <p:cNvGrpSpPr/>
          <p:nvPr/>
        </p:nvGrpSpPr>
        <p:grpSpPr>
          <a:xfrm>
            <a:off x="1958433" y="3885842"/>
            <a:ext cx="387681" cy="272572"/>
            <a:chOff x="3386036" y="1746339"/>
            <a:chExt cx="397907" cy="279762"/>
          </a:xfrm>
        </p:grpSpPr>
        <p:sp>
          <p:nvSpPr>
            <p:cNvPr id="8738" name="Google Shape;8738;p8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85"/>
          <p:cNvGrpSpPr/>
          <p:nvPr/>
        </p:nvGrpSpPr>
        <p:grpSpPr>
          <a:xfrm>
            <a:off x="2996130" y="3828288"/>
            <a:ext cx="387681" cy="387681"/>
            <a:chOff x="4417380" y="1687279"/>
            <a:chExt cx="397907" cy="397907"/>
          </a:xfrm>
        </p:grpSpPr>
        <p:sp>
          <p:nvSpPr>
            <p:cNvPr id="8741" name="Google Shape;8741;p8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85"/>
          <p:cNvGrpSpPr/>
          <p:nvPr/>
        </p:nvGrpSpPr>
        <p:grpSpPr>
          <a:xfrm>
            <a:off x="7942611" y="3308537"/>
            <a:ext cx="387661" cy="387661"/>
            <a:chOff x="2869999" y="1687279"/>
            <a:chExt cx="397887" cy="397887"/>
          </a:xfrm>
        </p:grpSpPr>
        <p:sp>
          <p:nvSpPr>
            <p:cNvPr id="8744" name="Google Shape;8744;p8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5"/>
          <p:cNvGrpSpPr/>
          <p:nvPr/>
        </p:nvGrpSpPr>
        <p:grpSpPr>
          <a:xfrm>
            <a:off x="2477718" y="3828664"/>
            <a:ext cx="386807" cy="386929"/>
            <a:chOff x="3902887" y="1687655"/>
            <a:chExt cx="397010" cy="397135"/>
          </a:xfrm>
        </p:grpSpPr>
        <p:sp>
          <p:nvSpPr>
            <p:cNvPr id="8747" name="Google Shape;8747;p8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85"/>
          <p:cNvGrpSpPr/>
          <p:nvPr/>
        </p:nvGrpSpPr>
        <p:grpSpPr>
          <a:xfrm>
            <a:off x="3515416" y="3828344"/>
            <a:ext cx="387681" cy="387681"/>
            <a:chOff x="4933458" y="1687279"/>
            <a:chExt cx="397907" cy="397907"/>
          </a:xfrm>
        </p:grpSpPr>
        <p:sp>
          <p:nvSpPr>
            <p:cNvPr id="8750" name="Google Shape;8750;p8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5"/>
          <p:cNvGrpSpPr/>
          <p:nvPr/>
        </p:nvGrpSpPr>
        <p:grpSpPr>
          <a:xfrm>
            <a:off x="6348367" y="3308537"/>
            <a:ext cx="387661" cy="387661"/>
            <a:chOff x="1379798" y="1723250"/>
            <a:chExt cx="397887" cy="397887"/>
          </a:xfrm>
        </p:grpSpPr>
        <p:sp>
          <p:nvSpPr>
            <p:cNvPr id="8753" name="Google Shape;8753;p8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5"/>
          <p:cNvGrpSpPr/>
          <p:nvPr/>
        </p:nvGrpSpPr>
        <p:grpSpPr>
          <a:xfrm>
            <a:off x="5286246" y="3308537"/>
            <a:ext cx="387681" cy="387661"/>
            <a:chOff x="266768" y="1721375"/>
            <a:chExt cx="397907" cy="397887"/>
          </a:xfrm>
        </p:grpSpPr>
        <p:sp>
          <p:nvSpPr>
            <p:cNvPr id="8758" name="Google Shape;8758;p8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85"/>
          <p:cNvGrpSpPr/>
          <p:nvPr/>
        </p:nvGrpSpPr>
        <p:grpSpPr>
          <a:xfrm>
            <a:off x="5817327" y="3308537"/>
            <a:ext cx="387641" cy="387661"/>
            <a:chOff x="864491" y="1723250"/>
            <a:chExt cx="397866" cy="397887"/>
          </a:xfrm>
        </p:grpSpPr>
        <p:sp>
          <p:nvSpPr>
            <p:cNvPr id="8761" name="Google Shape;8761;p8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4" name="Google Shape;8764;p85"/>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5" name="Google Shape;8765;p85"/>
          <p:cNvGrpSpPr/>
          <p:nvPr/>
        </p:nvGrpSpPr>
        <p:grpSpPr>
          <a:xfrm>
            <a:off x="7411672" y="3308924"/>
            <a:ext cx="387539" cy="386888"/>
            <a:chOff x="2408992" y="1722875"/>
            <a:chExt cx="397761" cy="397093"/>
          </a:xfrm>
        </p:grpSpPr>
        <p:sp>
          <p:nvSpPr>
            <p:cNvPr id="8766" name="Google Shape;8766;p8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85"/>
          <p:cNvGrpSpPr/>
          <p:nvPr/>
        </p:nvGrpSpPr>
        <p:grpSpPr>
          <a:xfrm>
            <a:off x="6584154" y="3827060"/>
            <a:ext cx="388966" cy="388966"/>
            <a:chOff x="1190625" y="238125"/>
            <a:chExt cx="5235075" cy="5235075"/>
          </a:xfrm>
        </p:grpSpPr>
        <p:sp>
          <p:nvSpPr>
            <p:cNvPr id="8769" name="Google Shape;8769;p8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85"/>
          <p:cNvGrpSpPr/>
          <p:nvPr/>
        </p:nvGrpSpPr>
        <p:grpSpPr>
          <a:xfrm>
            <a:off x="5592488" y="3828305"/>
            <a:ext cx="387641" cy="387641"/>
            <a:chOff x="7199196" y="1561258"/>
            <a:chExt cx="397866" cy="397866"/>
          </a:xfrm>
        </p:grpSpPr>
        <p:sp>
          <p:nvSpPr>
            <p:cNvPr id="8772" name="Google Shape;8772;p8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5" name="Google Shape;8775;p85"/>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79"/>
        <p:cNvGrpSpPr/>
        <p:nvPr/>
      </p:nvGrpSpPr>
      <p:grpSpPr>
        <a:xfrm>
          <a:off x="0" y="0"/>
          <a:ext cx="0" cy="0"/>
          <a:chOff x="0" y="0"/>
          <a:chExt cx="0" cy="0"/>
        </a:xfrm>
      </p:grpSpPr>
      <p:pic>
        <p:nvPicPr>
          <p:cNvPr id="8780" name="Google Shape;8780;p8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6"/>
        <p:cNvGrpSpPr/>
        <p:nvPr/>
      </p:nvGrpSpPr>
      <p:grpSpPr>
        <a:xfrm>
          <a:off x="0" y="0"/>
          <a:ext cx="0" cy="0"/>
          <a:chOff x="0" y="0"/>
          <a:chExt cx="0" cy="0"/>
        </a:xfrm>
      </p:grpSpPr>
      <p:cxnSp>
        <p:nvCxnSpPr>
          <p:cNvPr id="267" name="Google Shape;267;p40"/>
          <p:cNvCxnSpPr/>
          <p:nvPr/>
        </p:nvCxnSpPr>
        <p:spPr>
          <a:xfrm>
            <a:off x="2604750" y="2951563"/>
            <a:ext cx="3934500" cy="0"/>
          </a:xfrm>
          <a:prstGeom prst="straightConnector1">
            <a:avLst/>
          </a:prstGeom>
          <a:noFill/>
          <a:ln w="9525" cap="flat" cmpd="sng">
            <a:solidFill>
              <a:schemeClr val="dk2"/>
            </a:solidFill>
            <a:prstDash val="solid"/>
            <a:round/>
            <a:headEnd type="none" w="med" len="med"/>
            <a:tailEnd type="none" w="med" len="med"/>
          </a:ln>
        </p:spPr>
      </p:cxnSp>
      <p:sp>
        <p:nvSpPr>
          <p:cNvPr id="268" name="Google Shape;268;p40"/>
          <p:cNvSpPr txBox="1">
            <a:spLocks noGrp="1"/>
          </p:cNvSpPr>
          <p:nvPr>
            <p:ph type="title"/>
          </p:nvPr>
        </p:nvSpPr>
        <p:spPr>
          <a:xfrm>
            <a:off x="2197650" y="2078738"/>
            <a:ext cx="4748700" cy="8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the </a:t>
            </a:r>
            <a:r>
              <a:rPr lang="en">
                <a:solidFill>
                  <a:schemeClr val="dk2"/>
                </a:solidFill>
              </a:rPr>
              <a:t>project</a:t>
            </a:r>
            <a:endParaRPr/>
          </a:p>
        </p:txBody>
      </p:sp>
      <p:sp>
        <p:nvSpPr>
          <p:cNvPr id="269" name="Google Shape;269;p40"/>
          <p:cNvSpPr txBox="1">
            <a:spLocks noGrp="1"/>
          </p:cNvSpPr>
          <p:nvPr>
            <p:ph type="subTitle" idx="1"/>
          </p:nvPr>
        </p:nvSpPr>
        <p:spPr>
          <a:xfrm>
            <a:off x="3044400" y="3178125"/>
            <a:ext cx="3055200" cy="52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270" name="Google Shape;270;p40"/>
          <p:cNvSpPr txBox="1">
            <a:spLocks noGrp="1"/>
          </p:cNvSpPr>
          <p:nvPr>
            <p:ph type="title" idx="2"/>
          </p:nvPr>
        </p:nvSpPr>
        <p:spPr>
          <a:xfrm>
            <a:off x="2197650" y="1282513"/>
            <a:ext cx="4748700" cy="8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4"/>
        <p:cNvGrpSpPr/>
        <p:nvPr/>
      </p:nvGrpSpPr>
      <p:grpSpPr>
        <a:xfrm>
          <a:off x="0" y="0"/>
          <a:ext cx="0" cy="0"/>
          <a:chOff x="0" y="0"/>
          <a:chExt cx="0" cy="0"/>
        </a:xfrm>
      </p:grpSpPr>
      <p:cxnSp>
        <p:nvCxnSpPr>
          <p:cNvPr id="275" name="Google Shape;275;p41"/>
          <p:cNvCxnSpPr/>
          <p:nvPr/>
        </p:nvCxnSpPr>
        <p:spPr>
          <a:xfrm>
            <a:off x="829925" y="2626475"/>
            <a:ext cx="2946900" cy="0"/>
          </a:xfrm>
          <a:prstGeom prst="straightConnector1">
            <a:avLst/>
          </a:prstGeom>
          <a:noFill/>
          <a:ln w="9525" cap="flat" cmpd="sng">
            <a:solidFill>
              <a:schemeClr val="dk2"/>
            </a:solidFill>
            <a:prstDash val="solid"/>
            <a:round/>
            <a:headEnd type="none" w="med" len="med"/>
            <a:tailEnd type="none" w="med" len="med"/>
          </a:ln>
        </p:spPr>
      </p:cxnSp>
      <p:sp>
        <p:nvSpPr>
          <p:cNvPr id="276" name="Google Shape;276;p41"/>
          <p:cNvSpPr txBox="1">
            <a:spLocks noGrp="1"/>
          </p:cNvSpPr>
          <p:nvPr>
            <p:ph type="title"/>
          </p:nvPr>
        </p:nvSpPr>
        <p:spPr>
          <a:xfrm>
            <a:off x="713250" y="1895350"/>
            <a:ext cx="3834900" cy="69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a:t>
            </a:r>
            <a:r>
              <a:rPr lang="en">
                <a:solidFill>
                  <a:schemeClr val="dk2"/>
                </a:solidFill>
              </a:rPr>
              <a:t>company</a:t>
            </a:r>
            <a:endParaRPr>
              <a:solidFill>
                <a:schemeClr val="dk2"/>
              </a:solidFill>
            </a:endParaRPr>
          </a:p>
        </p:txBody>
      </p:sp>
      <p:sp>
        <p:nvSpPr>
          <p:cNvPr id="277" name="Google Shape;277;p41"/>
          <p:cNvSpPr txBox="1">
            <a:spLocks noGrp="1"/>
          </p:cNvSpPr>
          <p:nvPr>
            <p:ph type="subTitle" idx="1"/>
          </p:nvPr>
        </p:nvSpPr>
        <p:spPr>
          <a:xfrm>
            <a:off x="713250" y="2836050"/>
            <a:ext cx="3834900" cy="12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smallest planet in the Solar System and the closest to the Sun. Its orbit around the Sun takes 87.97 Earth days, the shortest of all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1"/>
        <p:cNvGrpSpPr/>
        <p:nvPr/>
      </p:nvGrpSpPr>
      <p:grpSpPr>
        <a:xfrm>
          <a:off x="0" y="0"/>
          <a:ext cx="0" cy="0"/>
          <a:chOff x="0" y="0"/>
          <a:chExt cx="0" cy="0"/>
        </a:xfrm>
      </p:grpSpPr>
      <p:cxnSp>
        <p:nvCxnSpPr>
          <p:cNvPr id="282" name="Google Shape;282;p42"/>
          <p:cNvCxnSpPr/>
          <p:nvPr/>
        </p:nvCxnSpPr>
        <p:spPr>
          <a:xfrm>
            <a:off x="2458050" y="1058650"/>
            <a:ext cx="4227900" cy="0"/>
          </a:xfrm>
          <a:prstGeom prst="straightConnector1">
            <a:avLst/>
          </a:prstGeom>
          <a:noFill/>
          <a:ln w="9525" cap="flat" cmpd="sng">
            <a:solidFill>
              <a:schemeClr val="dk2"/>
            </a:solidFill>
            <a:prstDash val="solid"/>
            <a:round/>
            <a:headEnd type="none" w="med" len="med"/>
            <a:tailEnd type="none" w="med" len="med"/>
          </a:ln>
        </p:spPr>
      </p:cxnSp>
      <p:grpSp>
        <p:nvGrpSpPr>
          <p:cNvPr id="283" name="Google Shape;283;p42"/>
          <p:cNvGrpSpPr/>
          <p:nvPr/>
        </p:nvGrpSpPr>
        <p:grpSpPr>
          <a:xfrm>
            <a:off x="6864450" y="1952625"/>
            <a:ext cx="557777" cy="529896"/>
            <a:chOff x="6864450" y="2257863"/>
            <a:chExt cx="557777" cy="529896"/>
          </a:xfrm>
        </p:grpSpPr>
        <p:sp>
          <p:nvSpPr>
            <p:cNvPr id="284" name="Google Shape;284;p42"/>
            <p:cNvSpPr/>
            <p:nvPr/>
          </p:nvSpPr>
          <p:spPr>
            <a:xfrm>
              <a:off x="7000562" y="2416215"/>
              <a:ext cx="250771" cy="214498"/>
            </a:xfrm>
            <a:custGeom>
              <a:avLst/>
              <a:gdLst/>
              <a:ahLst/>
              <a:cxnLst/>
              <a:rect l="l" t="t" r="r" b="b"/>
              <a:pathLst>
                <a:path w="5905" h="5085" extrusionOk="0">
                  <a:moveTo>
                    <a:pt x="3362" y="1000"/>
                  </a:moveTo>
                  <a:cubicBezTo>
                    <a:pt x="4121" y="1000"/>
                    <a:pt x="4880" y="1518"/>
                    <a:pt x="4916" y="2554"/>
                  </a:cubicBezTo>
                  <a:cubicBezTo>
                    <a:pt x="4916" y="3398"/>
                    <a:pt x="4217" y="4097"/>
                    <a:pt x="3374" y="4097"/>
                  </a:cubicBezTo>
                  <a:cubicBezTo>
                    <a:pt x="2507" y="4097"/>
                    <a:pt x="1808" y="3398"/>
                    <a:pt x="1808" y="2554"/>
                  </a:cubicBezTo>
                  <a:cubicBezTo>
                    <a:pt x="1844" y="1518"/>
                    <a:pt x="2603" y="1000"/>
                    <a:pt x="3362" y="1000"/>
                  </a:cubicBezTo>
                  <a:close/>
                  <a:moveTo>
                    <a:pt x="3374" y="0"/>
                  </a:moveTo>
                  <a:cubicBezTo>
                    <a:pt x="0" y="145"/>
                    <a:pt x="0" y="4940"/>
                    <a:pt x="3374" y="5085"/>
                  </a:cubicBezTo>
                  <a:cubicBezTo>
                    <a:pt x="4772" y="5085"/>
                    <a:pt x="5904" y="3952"/>
                    <a:pt x="5904" y="2554"/>
                  </a:cubicBezTo>
                  <a:cubicBezTo>
                    <a:pt x="5904" y="1133"/>
                    <a:pt x="4772" y="0"/>
                    <a:pt x="3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2"/>
            <p:cNvSpPr/>
            <p:nvPr/>
          </p:nvSpPr>
          <p:spPr>
            <a:xfrm>
              <a:off x="7160202" y="2317593"/>
              <a:ext cx="262024" cy="411743"/>
            </a:xfrm>
            <a:custGeom>
              <a:avLst/>
              <a:gdLst/>
              <a:ahLst/>
              <a:cxnLst/>
              <a:rect l="l" t="t" r="r" b="b"/>
              <a:pathLst>
                <a:path w="6170" h="9761" extrusionOk="0">
                  <a:moveTo>
                    <a:pt x="1" y="1"/>
                  </a:moveTo>
                  <a:lnTo>
                    <a:pt x="1" y="1591"/>
                  </a:lnTo>
                  <a:cubicBezTo>
                    <a:pt x="1519" y="1760"/>
                    <a:pt x="2724" y="2965"/>
                    <a:pt x="2892" y="4507"/>
                  </a:cubicBezTo>
                  <a:lnTo>
                    <a:pt x="4507" y="4507"/>
                  </a:lnTo>
                  <a:cubicBezTo>
                    <a:pt x="5037" y="4507"/>
                    <a:pt x="5037" y="5254"/>
                    <a:pt x="4531" y="5278"/>
                  </a:cubicBezTo>
                  <a:lnTo>
                    <a:pt x="2892" y="5278"/>
                  </a:lnTo>
                  <a:cubicBezTo>
                    <a:pt x="2724" y="6796"/>
                    <a:pt x="1519" y="8001"/>
                    <a:pt x="1" y="8170"/>
                  </a:cubicBezTo>
                  <a:lnTo>
                    <a:pt x="1" y="9760"/>
                  </a:lnTo>
                  <a:cubicBezTo>
                    <a:pt x="3880" y="9567"/>
                    <a:pt x="5736" y="5904"/>
                    <a:pt x="6121" y="5037"/>
                  </a:cubicBezTo>
                  <a:cubicBezTo>
                    <a:pt x="6170" y="4941"/>
                    <a:pt x="6170" y="4820"/>
                    <a:pt x="6121" y="4724"/>
                  </a:cubicBezTo>
                  <a:cubicBezTo>
                    <a:pt x="5736" y="3880"/>
                    <a:pt x="3880" y="26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2"/>
            <p:cNvSpPr/>
            <p:nvPr/>
          </p:nvSpPr>
          <p:spPr>
            <a:xfrm>
              <a:off x="7110047" y="2490414"/>
              <a:ext cx="66589" cy="66353"/>
            </a:xfrm>
            <a:custGeom>
              <a:avLst/>
              <a:gdLst/>
              <a:ahLst/>
              <a:cxnLst/>
              <a:rect l="l" t="t" r="r" b="b"/>
              <a:pathLst>
                <a:path w="1568" h="1573" extrusionOk="0">
                  <a:moveTo>
                    <a:pt x="796" y="0"/>
                  </a:moveTo>
                  <a:cubicBezTo>
                    <a:pt x="338" y="0"/>
                    <a:pt x="1" y="362"/>
                    <a:pt x="1" y="795"/>
                  </a:cubicBezTo>
                  <a:cubicBezTo>
                    <a:pt x="25" y="1313"/>
                    <a:pt x="410" y="1572"/>
                    <a:pt x="793" y="1572"/>
                  </a:cubicBezTo>
                  <a:cubicBezTo>
                    <a:pt x="1176" y="1572"/>
                    <a:pt x="1555" y="1313"/>
                    <a:pt x="1567" y="795"/>
                  </a:cubicBezTo>
                  <a:cubicBezTo>
                    <a:pt x="1567" y="362"/>
                    <a:pt x="1230" y="0"/>
                    <a:pt x="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2"/>
            <p:cNvSpPr/>
            <p:nvPr/>
          </p:nvSpPr>
          <p:spPr>
            <a:xfrm>
              <a:off x="6864450" y="2317593"/>
              <a:ext cx="262024" cy="411743"/>
            </a:xfrm>
            <a:custGeom>
              <a:avLst/>
              <a:gdLst/>
              <a:ahLst/>
              <a:cxnLst/>
              <a:rect l="l" t="t" r="r" b="b"/>
              <a:pathLst>
                <a:path w="6170" h="9761" extrusionOk="0">
                  <a:moveTo>
                    <a:pt x="6169" y="1"/>
                  </a:moveTo>
                  <a:cubicBezTo>
                    <a:pt x="2290" y="193"/>
                    <a:pt x="434" y="3856"/>
                    <a:pt x="49" y="4724"/>
                  </a:cubicBezTo>
                  <a:cubicBezTo>
                    <a:pt x="0" y="4820"/>
                    <a:pt x="0" y="4941"/>
                    <a:pt x="49" y="5037"/>
                  </a:cubicBezTo>
                  <a:cubicBezTo>
                    <a:pt x="434" y="5880"/>
                    <a:pt x="2290" y="9495"/>
                    <a:pt x="6169" y="9760"/>
                  </a:cubicBezTo>
                  <a:lnTo>
                    <a:pt x="6169" y="8170"/>
                  </a:lnTo>
                  <a:cubicBezTo>
                    <a:pt x="4651" y="8001"/>
                    <a:pt x="3446" y="6796"/>
                    <a:pt x="3278" y="5278"/>
                  </a:cubicBezTo>
                  <a:lnTo>
                    <a:pt x="1663" y="5278"/>
                  </a:lnTo>
                  <a:cubicBezTo>
                    <a:pt x="1133" y="5254"/>
                    <a:pt x="1133" y="4531"/>
                    <a:pt x="1639" y="4507"/>
                  </a:cubicBezTo>
                  <a:lnTo>
                    <a:pt x="3278" y="4507"/>
                  </a:lnTo>
                  <a:cubicBezTo>
                    <a:pt x="3446" y="2965"/>
                    <a:pt x="4651" y="1760"/>
                    <a:pt x="6169" y="1591"/>
                  </a:cubicBezTo>
                  <a:lnTo>
                    <a:pt x="61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2"/>
            <p:cNvSpPr/>
            <p:nvPr/>
          </p:nvSpPr>
          <p:spPr>
            <a:xfrm>
              <a:off x="7126439" y="2257863"/>
              <a:ext cx="33804" cy="59773"/>
            </a:xfrm>
            <a:custGeom>
              <a:avLst/>
              <a:gdLst/>
              <a:ahLst/>
              <a:cxnLst/>
              <a:rect l="l" t="t" r="r" b="b"/>
              <a:pathLst>
                <a:path w="796" h="1417" extrusionOk="0">
                  <a:moveTo>
                    <a:pt x="398" y="1"/>
                  </a:moveTo>
                  <a:cubicBezTo>
                    <a:pt x="205" y="1"/>
                    <a:pt x="12" y="127"/>
                    <a:pt x="0" y="380"/>
                  </a:cubicBezTo>
                  <a:lnTo>
                    <a:pt x="0" y="1417"/>
                  </a:lnTo>
                  <a:lnTo>
                    <a:pt x="796" y="1417"/>
                  </a:lnTo>
                  <a:lnTo>
                    <a:pt x="796" y="380"/>
                  </a:lnTo>
                  <a:cubicBezTo>
                    <a:pt x="784" y="127"/>
                    <a:pt x="591"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2"/>
            <p:cNvSpPr/>
            <p:nvPr/>
          </p:nvSpPr>
          <p:spPr>
            <a:xfrm>
              <a:off x="7126439" y="2729293"/>
              <a:ext cx="33804" cy="58465"/>
            </a:xfrm>
            <a:custGeom>
              <a:avLst/>
              <a:gdLst/>
              <a:ahLst/>
              <a:cxnLst/>
              <a:rect l="l" t="t" r="r" b="b"/>
              <a:pathLst>
                <a:path w="796" h="1386" extrusionOk="0">
                  <a:moveTo>
                    <a:pt x="0" y="0"/>
                  </a:moveTo>
                  <a:lnTo>
                    <a:pt x="0" y="988"/>
                  </a:lnTo>
                  <a:cubicBezTo>
                    <a:pt x="12" y="1253"/>
                    <a:pt x="205" y="1386"/>
                    <a:pt x="398" y="1386"/>
                  </a:cubicBezTo>
                  <a:cubicBezTo>
                    <a:pt x="591" y="1386"/>
                    <a:pt x="784" y="1253"/>
                    <a:pt x="796" y="988"/>
                  </a:cubicBezTo>
                  <a:lnTo>
                    <a:pt x="796" y="0"/>
                  </a:lnTo>
                  <a:cubicBezTo>
                    <a:pt x="707" y="8"/>
                    <a:pt x="619" y="11"/>
                    <a:pt x="531" y="11"/>
                  </a:cubicBezTo>
                  <a:cubicBezTo>
                    <a:pt x="354" y="11"/>
                    <a:pt x="177"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42"/>
          <p:cNvGrpSpPr/>
          <p:nvPr/>
        </p:nvGrpSpPr>
        <p:grpSpPr>
          <a:xfrm>
            <a:off x="1783708" y="1925576"/>
            <a:ext cx="559377" cy="556109"/>
            <a:chOff x="1783708" y="2230814"/>
            <a:chExt cx="559377" cy="556109"/>
          </a:xfrm>
        </p:grpSpPr>
        <p:sp>
          <p:nvSpPr>
            <p:cNvPr id="291" name="Google Shape;291;p42"/>
            <p:cNvSpPr/>
            <p:nvPr/>
          </p:nvSpPr>
          <p:spPr>
            <a:xfrm>
              <a:off x="1957560" y="2612474"/>
              <a:ext cx="63455" cy="53268"/>
            </a:xfrm>
            <a:custGeom>
              <a:avLst/>
              <a:gdLst/>
              <a:ahLst/>
              <a:cxnLst/>
              <a:rect l="l" t="t" r="r" b="b"/>
              <a:pathLst>
                <a:path w="1495" h="1255" extrusionOk="0">
                  <a:moveTo>
                    <a:pt x="675" y="1"/>
                  </a:moveTo>
                  <a:lnTo>
                    <a:pt x="1" y="675"/>
                  </a:lnTo>
                  <a:lnTo>
                    <a:pt x="531" y="1181"/>
                  </a:lnTo>
                  <a:cubicBezTo>
                    <a:pt x="577" y="1228"/>
                    <a:pt x="634" y="1255"/>
                    <a:pt x="694" y="1255"/>
                  </a:cubicBezTo>
                  <a:cubicBezTo>
                    <a:pt x="728" y="1255"/>
                    <a:pt x="762" y="1247"/>
                    <a:pt x="796" y="1230"/>
                  </a:cubicBezTo>
                  <a:cubicBezTo>
                    <a:pt x="965" y="1133"/>
                    <a:pt x="1205" y="989"/>
                    <a:pt x="1495" y="820"/>
                  </a:cubicBezTo>
                  <a:lnTo>
                    <a:pt x="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2"/>
            <p:cNvSpPr/>
            <p:nvPr/>
          </p:nvSpPr>
          <p:spPr>
            <a:xfrm>
              <a:off x="1784429" y="2637049"/>
              <a:ext cx="158872" cy="149406"/>
            </a:xfrm>
            <a:custGeom>
              <a:avLst/>
              <a:gdLst/>
              <a:ahLst/>
              <a:cxnLst/>
              <a:rect l="l" t="t" r="r" b="b"/>
              <a:pathLst>
                <a:path w="3743" h="3520" extrusionOk="0">
                  <a:moveTo>
                    <a:pt x="2537" y="0"/>
                  </a:moveTo>
                  <a:cubicBezTo>
                    <a:pt x="2200" y="0"/>
                    <a:pt x="1814" y="217"/>
                    <a:pt x="1622" y="554"/>
                  </a:cubicBezTo>
                  <a:cubicBezTo>
                    <a:pt x="923" y="1783"/>
                    <a:pt x="778" y="2024"/>
                    <a:pt x="706" y="2121"/>
                  </a:cubicBezTo>
                  <a:lnTo>
                    <a:pt x="79" y="3229"/>
                  </a:lnTo>
                  <a:cubicBezTo>
                    <a:pt x="1" y="3367"/>
                    <a:pt x="114" y="3520"/>
                    <a:pt x="250" y="3520"/>
                  </a:cubicBezTo>
                  <a:cubicBezTo>
                    <a:pt x="281" y="3520"/>
                    <a:pt x="313" y="3512"/>
                    <a:pt x="344" y="3494"/>
                  </a:cubicBezTo>
                  <a:cubicBezTo>
                    <a:pt x="706" y="3301"/>
                    <a:pt x="1598" y="2771"/>
                    <a:pt x="1887" y="2603"/>
                  </a:cubicBezTo>
                  <a:lnTo>
                    <a:pt x="3068" y="1928"/>
                  </a:lnTo>
                  <a:cubicBezTo>
                    <a:pt x="3598" y="1615"/>
                    <a:pt x="3742" y="843"/>
                    <a:pt x="3333" y="386"/>
                  </a:cubicBezTo>
                  <a:cubicBezTo>
                    <a:pt x="3116" y="121"/>
                    <a:pt x="2827" y="0"/>
                    <a:pt x="2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2"/>
            <p:cNvSpPr/>
            <p:nvPr/>
          </p:nvSpPr>
          <p:spPr>
            <a:xfrm>
              <a:off x="1907433" y="2552118"/>
              <a:ext cx="53226" cy="63455"/>
            </a:xfrm>
            <a:custGeom>
              <a:avLst/>
              <a:gdLst/>
              <a:ahLst/>
              <a:cxnLst/>
              <a:rect l="l" t="t" r="r" b="b"/>
              <a:pathLst>
                <a:path w="1254" h="1495" extrusionOk="0">
                  <a:moveTo>
                    <a:pt x="410" y="1"/>
                  </a:moveTo>
                  <a:cubicBezTo>
                    <a:pt x="266" y="290"/>
                    <a:pt x="121" y="531"/>
                    <a:pt x="25" y="724"/>
                  </a:cubicBezTo>
                  <a:cubicBezTo>
                    <a:pt x="1" y="820"/>
                    <a:pt x="1" y="917"/>
                    <a:pt x="73" y="989"/>
                  </a:cubicBezTo>
                  <a:lnTo>
                    <a:pt x="579" y="1495"/>
                  </a:lnTo>
                  <a:lnTo>
                    <a:pt x="1254" y="820"/>
                  </a:lnTo>
                  <a:lnTo>
                    <a:pt x="4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2"/>
            <p:cNvSpPr/>
            <p:nvPr/>
          </p:nvSpPr>
          <p:spPr>
            <a:xfrm>
              <a:off x="2110997" y="2380303"/>
              <a:ext cx="95162" cy="78014"/>
            </a:xfrm>
            <a:custGeom>
              <a:avLst/>
              <a:gdLst/>
              <a:ahLst/>
              <a:cxnLst/>
              <a:rect l="l" t="t" r="r" b="b"/>
              <a:pathLst>
                <a:path w="2242" h="1838" extrusionOk="0">
                  <a:moveTo>
                    <a:pt x="1012" y="1"/>
                  </a:moveTo>
                  <a:cubicBezTo>
                    <a:pt x="771" y="1"/>
                    <a:pt x="530" y="97"/>
                    <a:pt x="362" y="266"/>
                  </a:cubicBezTo>
                  <a:cubicBezTo>
                    <a:pt x="0" y="627"/>
                    <a:pt x="0" y="1230"/>
                    <a:pt x="362" y="1567"/>
                  </a:cubicBezTo>
                  <a:cubicBezTo>
                    <a:pt x="530" y="1748"/>
                    <a:pt x="771" y="1838"/>
                    <a:pt x="1012" y="1838"/>
                  </a:cubicBezTo>
                  <a:cubicBezTo>
                    <a:pt x="1253" y="1838"/>
                    <a:pt x="1494" y="1748"/>
                    <a:pt x="1663" y="1567"/>
                  </a:cubicBezTo>
                  <a:cubicBezTo>
                    <a:pt x="2241" y="989"/>
                    <a:pt x="1808" y="1"/>
                    <a:pt x="1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2"/>
            <p:cNvSpPr/>
            <p:nvPr/>
          </p:nvSpPr>
          <p:spPr>
            <a:xfrm>
              <a:off x="1783708" y="2397705"/>
              <a:ext cx="190281" cy="120714"/>
            </a:xfrm>
            <a:custGeom>
              <a:avLst/>
              <a:gdLst/>
              <a:ahLst/>
              <a:cxnLst/>
              <a:rect l="l" t="t" r="r" b="b"/>
              <a:pathLst>
                <a:path w="4483" h="2844" extrusionOk="0">
                  <a:moveTo>
                    <a:pt x="2193" y="0"/>
                  </a:moveTo>
                  <a:cubicBezTo>
                    <a:pt x="2121" y="0"/>
                    <a:pt x="2072" y="24"/>
                    <a:pt x="2048" y="73"/>
                  </a:cubicBezTo>
                  <a:lnTo>
                    <a:pt x="120" y="2000"/>
                  </a:lnTo>
                  <a:cubicBezTo>
                    <a:pt x="0" y="2097"/>
                    <a:pt x="72" y="2289"/>
                    <a:pt x="217" y="2314"/>
                  </a:cubicBezTo>
                  <a:lnTo>
                    <a:pt x="2795" y="2844"/>
                  </a:lnTo>
                  <a:cubicBezTo>
                    <a:pt x="3253" y="2024"/>
                    <a:pt x="3832" y="1012"/>
                    <a:pt x="4482" y="121"/>
                  </a:cubicBezTo>
                  <a:lnTo>
                    <a:pt x="21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2"/>
            <p:cNvSpPr/>
            <p:nvPr/>
          </p:nvSpPr>
          <p:spPr>
            <a:xfrm>
              <a:off x="2054715" y="2597151"/>
              <a:ext cx="121775" cy="189772"/>
            </a:xfrm>
            <a:custGeom>
              <a:avLst/>
              <a:gdLst/>
              <a:ahLst/>
              <a:cxnLst/>
              <a:rect l="l" t="t" r="r" b="b"/>
              <a:pathLst>
                <a:path w="2869" h="4471" extrusionOk="0">
                  <a:moveTo>
                    <a:pt x="2700" y="0"/>
                  </a:moveTo>
                  <a:cubicBezTo>
                    <a:pt x="1832" y="603"/>
                    <a:pt x="820" y="1229"/>
                    <a:pt x="1" y="1711"/>
                  </a:cubicBezTo>
                  <a:lnTo>
                    <a:pt x="555" y="4314"/>
                  </a:lnTo>
                  <a:cubicBezTo>
                    <a:pt x="571" y="4408"/>
                    <a:pt x="657" y="4471"/>
                    <a:pt x="743" y="4471"/>
                  </a:cubicBezTo>
                  <a:cubicBezTo>
                    <a:pt x="789" y="4471"/>
                    <a:pt x="835" y="4452"/>
                    <a:pt x="868" y="4410"/>
                  </a:cubicBezTo>
                  <a:lnTo>
                    <a:pt x="2796" y="2482"/>
                  </a:lnTo>
                  <a:cubicBezTo>
                    <a:pt x="2844" y="2434"/>
                    <a:pt x="2869" y="2386"/>
                    <a:pt x="2869" y="2338"/>
                  </a:cubicBez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2"/>
            <p:cNvSpPr/>
            <p:nvPr/>
          </p:nvSpPr>
          <p:spPr>
            <a:xfrm>
              <a:off x="2212227" y="2230814"/>
              <a:ext cx="130858" cy="130094"/>
            </a:xfrm>
            <a:custGeom>
              <a:avLst/>
              <a:gdLst/>
              <a:ahLst/>
              <a:cxnLst/>
              <a:rect l="l" t="t" r="r" b="b"/>
              <a:pathLst>
                <a:path w="3083" h="3065" extrusionOk="0">
                  <a:moveTo>
                    <a:pt x="2905" y="1"/>
                  </a:moveTo>
                  <a:cubicBezTo>
                    <a:pt x="2893" y="1"/>
                    <a:pt x="2881" y="2"/>
                    <a:pt x="2869" y="4"/>
                  </a:cubicBezTo>
                  <a:cubicBezTo>
                    <a:pt x="1856" y="101"/>
                    <a:pt x="917" y="342"/>
                    <a:pt x="1" y="679"/>
                  </a:cubicBezTo>
                  <a:lnTo>
                    <a:pt x="2362" y="3065"/>
                  </a:lnTo>
                  <a:cubicBezTo>
                    <a:pt x="2507" y="2679"/>
                    <a:pt x="2628" y="2318"/>
                    <a:pt x="2724" y="2004"/>
                  </a:cubicBezTo>
                  <a:cubicBezTo>
                    <a:pt x="2917" y="1281"/>
                    <a:pt x="3013" y="655"/>
                    <a:pt x="3061" y="197"/>
                  </a:cubicBezTo>
                  <a:cubicBezTo>
                    <a:pt x="3083" y="89"/>
                    <a:pt x="3008" y="1"/>
                    <a:pt x="2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2"/>
            <p:cNvSpPr/>
            <p:nvPr/>
          </p:nvSpPr>
          <p:spPr>
            <a:xfrm>
              <a:off x="1943256" y="2274956"/>
              <a:ext cx="353949" cy="353949"/>
            </a:xfrm>
            <a:custGeom>
              <a:avLst/>
              <a:gdLst/>
              <a:ahLst/>
              <a:cxnLst/>
              <a:rect l="l" t="t" r="r" b="b"/>
              <a:pathLst>
                <a:path w="8339" h="8339" extrusionOk="0">
                  <a:moveTo>
                    <a:pt x="4974" y="1652"/>
                  </a:moveTo>
                  <a:cubicBezTo>
                    <a:pt x="5405" y="1652"/>
                    <a:pt x="5843" y="1811"/>
                    <a:pt x="6193" y="2169"/>
                  </a:cubicBezTo>
                  <a:cubicBezTo>
                    <a:pt x="7295" y="3247"/>
                    <a:pt x="6516" y="5158"/>
                    <a:pt x="4993" y="5158"/>
                  </a:cubicBezTo>
                  <a:cubicBezTo>
                    <a:pt x="4983" y="5158"/>
                    <a:pt x="4974" y="5158"/>
                    <a:pt x="4964" y="5157"/>
                  </a:cubicBezTo>
                  <a:cubicBezTo>
                    <a:pt x="4951" y="5158"/>
                    <a:pt x="4937" y="5158"/>
                    <a:pt x="4924" y="5158"/>
                  </a:cubicBezTo>
                  <a:cubicBezTo>
                    <a:pt x="4000" y="5158"/>
                    <a:pt x="3181" y="4348"/>
                    <a:pt x="3205" y="3398"/>
                  </a:cubicBezTo>
                  <a:cubicBezTo>
                    <a:pt x="3189" y="2354"/>
                    <a:pt x="4068" y="1652"/>
                    <a:pt x="4974" y="1652"/>
                  </a:cubicBezTo>
                  <a:close/>
                  <a:moveTo>
                    <a:pt x="5495" y="1"/>
                  </a:moveTo>
                  <a:cubicBezTo>
                    <a:pt x="4410" y="555"/>
                    <a:pt x="3398" y="1254"/>
                    <a:pt x="2530" y="2145"/>
                  </a:cubicBezTo>
                  <a:cubicBezTo>
                    <a:pt x="1808" y="2844"/>
                    <a:pt x="988" y="4025"/>
                    <a:pt x="97" y="5543"/>
                  </a:cubicBezTo>
                  <a:cubicBezTo>
                    <a:pt x="73" y="5615"/>
                    <a:pt x="24" y="5688"/>
                    <a:pt x="0" y="5760"/>
                  </a:cubicBezTo>
                  <a:lnTo>
                    <a:pt x="1012" y="6772"/>
                  </a:lnTo>
                  <a:lnTo>
                    <a:pt x="2386" y="5374"/>
                  </a:lnTo>
                  <a:cubicBezTo>
                    <a:pt x="2470" y="5290"/>
                    <a:pt x="2579" y="5248"/>
                    <a:pt x="2687" y="5248"/>
                  </a:cubicBezTo>
                  <a:cubicBezTo>
                    <a:pt x="2796" y="5248"/>
                    <a:pt x="2904" y="5290"/>
                    <a:pt x="2988" y="5374"/>
                  </a:cubicBezTo>
                  <a:cubicBezTo>
                    <a:pt x="3157" y="5543"/>
                    <a:pt x="3157" y="5808"/>
                    <a:pt x="2988" y="5977"/>
                  </a:cubicBezTo>
                  <a:lnTo>
                    <a:pt x="1591" y="7350"/>
                  </a:lnTo>
                  <a:lnTo>
                    <a:pt x="2579" y="8338"/>
                  </a:lnTo>
                  <a:cubicBezTo>
                    <a:pt x="5422" y="6676"/>
                    <a:pt x="7061" y="5519"/>
                    <a:pt x="8338" y="2844"/>
                  </a:cubicBezTo>
                  <a:lnTo>
                    <a:pt x="54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42"/>
          <p:cNvGrpSpPr/>
          <p:nvPr/>
        </p:nvGrpSpPr>
        <p:grpSpPr>
          <a:xfrm>
            <a:off x="4307050" y="1924738"/>
            <a:ext cx="529902" cy="557786"/>
            <a:chOff x="4307050" y="2229975"/>
            <a:chExt cx="529902" cy="557786"/>
          </a:xfrm>
        </p:grpSpPr>
        <p:sp>
          <p:nvSpPr>
            <p:cNvPr id="300" name="Google Shape;300;p42"/>
            <p:cNvSpPr/>
            <p:nvPr/>
          </p:nvSpPr>
          <p:spPr>
            <a:xfrm>
              <a:off x="4626256" y="2685281"/>
              <a:ext cx="104857" cy="102480"/>
            </a:xfrm>
            <a:custGeom>
              <a:avLst/>
              <a:gdLst/>
              <a:ahLst/>
              <a:cxnLst/>
              <a:rect l="l" t="t" r="r" b="b"/>
              <a:pathLst>
                <a:path w="2483" h="2411" extrusionOk="0">
                  <a:moveTo>
                    <a:pt x="2483" y="0"/>
                  </a:moveTo>
                  <a:cubicBezTo>
                    <a:pt x="1856" y="892"/>
                    <a:pt x="989" y="1615"/>
                    <a:pt x="1" y="2024"/>
                  </a:cubicBezTo>
                  <a:lnTo>
                    <a:pt x="868" y="2386"/>
                  </a:lnTo>
                  <a:cubicBezTo>
                    <a:pt x="916" y="2386"/>
                    <a:pt x="965" y="2410"/>
                    <a:pt x="1013" y="2410"/>
                  </a:cubicBezTo>
                  <a:lnTo>
                    <a:pt x="2097" y="2410"/>
                  </a:lnTo>
                  <a:cubicBezTo>
                    <a:pt x="2314" y="2410"/>
                    <a:pt x="2483" y="2241"/>
                    <a:pt x="2483" y="2024"/>
                  </a:cubicBezTo>
                  <a:lnTo>
                    <a:pt x="2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2"/>
            <p:cNvSpPr/>
            <p:nvPr/>
          </p:nvSpPr>
          <p:spPr>
            <a:xfrm>
              <a:off x="4320985" y="2686301"/>
              <a:ext cx="104857" cy="101459"/>
            </a:xfrm>
            <a:custGeom>
              <a:avLst/>
              <a:gdLst/>
              <a:ahLst/>
              <a:cxnLst/>
              <a:rect l="l" t="t" r="r" b="b"/>
              <a:pathLst>
                <a:path w="2483" h="2387" extrusionOk="0">
                  <a:moveTo>
                    <a:pt x="0" y="0"/>
                  </a:moveTo>
                  <a:lnTo>
                    <a:pt x="0" y="2000"/>
                  </a:lnTo>
                  <a:cubicBezTo>
                    <a:pt x="0" y="2193"/>
                    <a:pt x="169" y="2386"/>
                    <a:pt x="386" y="2386"/>
                  </a:cubicBezTo>
                  <a:lnTo>
                    <a:pt x="1470" y="2386"/>
                  </a:lnTo>
                  <a:cubicBezTo>
                    <a:pt x="1519" y="2386"/>
                    <a:pt x="1567" y="2362"/>
                    <a:pt x="1615" y="2362"/>
                  </a:cubicBezTo>
                  <a:lnTo>
                    <a:pt x="2482" y="2025"/>
                  </a:lnTo>
                  <a:cubicBezTo>
                    <a:pt x="1494" y="1591"/>
                    <a:pt x="627" y="86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2"/>
            <p:cNvSpPr/>
            <p:nvPr/>
          </p:nvSpPr>
          <p:spPr>
            <a:xfrm>
              <a:off x="4307050" y="2229975"/>
              <a:ext cx="529902" cy="530122"/>
            </a:xfrm>
            <a:custGeom>
              <a:avLst/>
              <a:gdLst/>
              <a:ahLst/>
              <a:cxnLst/>
              <a:rect l="l" t="t" r="r" b="b"/>
              <a:pathLst>
                <a:path w="12548" h="12472" extrusionOk="0">
                  <a:moveTo>
                    <a:pt x="5167" y="6102"/>
                  </a:moveTo>
                  <a:cubicBezTo>
                    <a:pt x="5339" y="6102"/>
                    <a:pt x="5520" y="6142"/>
                    <a:pt x="5704" y="6230"/>
                  </a:cubicBezTo>
                  <a:lnTo>
                    <a:pt x="5054" y="6905"/>
                  </a:lnTo>
                  <a:cubicBezTo>
                    <a:pt x="4981" y="6905"/>
                    <a:pt x="4933" y="6953"/>
                    <a:pt x="4885" y="7001"/>
                  </a:cubicBezTo>
                  <a:cubicBezTo>
                    <a:pt x="4716" y="7170"/>
                    <a:pt x="4716" y="7435"/>
                    <a:pt x="4885" y="7604"/>
                  </a:cubicBezTo>
                  <a:cubicBezTo>
                    <a:pt x="4966" y="7685"/>
                    <a:pt x="5073" y="7722"/>
                    <a:pt x="5180" y="7722"/>
                  </a:cubicBezTo>
                  <a:cubicBezTo>
                    <a:pt x="5360" y="7722"/>
                    <a:pt x="5538" y="7616"/>
                    <a:pt x="5584" y="7435"/>
                  </a:cubicBezTo>
                  <a:lnTo>
                    <a:pt x="6258" y="6760"/>
                  </a:lnTo>
                  <a:lnTo>
                    <a:pt x="6258" y="6760"/>
                  </a:lnTo>
                  <a:cubicBezTo>
                    <a:pt x="6475" y="7218"/>
                    <a:pt x="6403" y="7772"/>
                    <a:pt x="6042" y="8158"/>
                  </a:cubicBezTo>
                  <a:cubicBezTo>
                    <a:pt x="5801" y="8387"/>
                    <a:pt x="5493" y="8501"/>
                    <a:pt x="5186" y="8501"/>
                  </a:cubicBezTo>
                  <a:cubicBezTo>
                    <a:pt x="4879" y="8501"/>
                    <a:pt x="4572" y="8387"/>
                    <a:pt x="4331" y="8158"/>
                  </a:cubicBezTo>
                  <a:cubicBezTo>
                    <a:pt x="3534" y="7321"/>
                    <a:pt x="4209" y="6102"/>
                    <a:pt x="5167" y="6102"/>
                  </a:cubicBezTo>
                  <a:close/>
                  <a:moveTo>
                    <a:pt x="5202" y="4501"/>
                  </a:moveTo>
                  <a:cubicBezTo>
                    <a:pt x="5771" y="4501"/>
                    <a:pt x="6350" y="4679"/>
                    <a:pt x="6861" y="5073"/>
                  </a:cubicBezTo>
                  <a:lnTo>
                    <a:pt x="6331" y="5628"/>
                  </a:lnTo>
                  <a:cubicBezTo>
                    <a:pt x="5977" y="5383"/>
                    <a:pt x="5586" y="5273"/>
                    <a:pt x="5202" y="5273"/>
                  </a:cubicBezTo>
                  <a:cubicBezTo>
                    <a:pt x="4147" y="5273"/>
                    <a:pt x="3150" y="6107"/>
                    <a:pt x="3150" y="7290"/>
                  </a:cubicBezTo>
                  <a:cubicBezTo>
                    <a:pt x="3150" y="8423"/>
                    <a:pt x="4066" y="9339"/>
                    <a:pt x="5174" y="9339"/>
                  </a:cubicBezTo>
                  <a:cubicBezTo>
                    <a:pt x="6813" y="9339"/>
                    <a:pt x="7777" y="7483"/>
                    <a:pt x="6861" y="6158"/>
                  </a:cubicBezTo>
                  <a:lnTo>
                    <a:pt x="7415" y="5604"/>
                  </a:lnTo>
                  <a:lnTo>
                    <a:pt x="7415" y="5604"/>
                  </a:lnTo>
                  <a:cubicBezTo>
                    <a:pt x="8813" y="7411"/>
                    <a:pt x="7487" y="10110"/>
                    <a:pt x="5174" y="10110"/>
                  </a:cubicBezTo>
                  <a:cubicBezTo>
                    <a:pt x="3632" y="10110"/>
                    <a:pt x="2379" y="8833"/>
                    <a:pt x="2379" y="7290"/>
                  </a:cubicBezTo>
                  <a:cubicBezTo>
                    <a:pt x="2379" y="5648"/>
                    <a:pt x="3756" y="4501"/>
                    <a:pt x="5202" y="4501"/>
                  </a:cubicBezTo>
                  <a:close/>
                  <a:moveTo>
                    <a:pt x="5233" y="2983"/>
                  </a:moveTo>
                  <a:cubicBezTo>
                    <a:pt x="6174" y="2983"/>
                    <a:pt x="7130" y="3295"/>
                    <a:pt x="7945" y="3989"/>
                  </a:cubicBezTo>
                  <a:lnTo>
                    <a:pt x="7391" y="4543"/>
                  </a:lnTo>
                  <a:cubicBezTo>
                    <a:pt x="6733" y="4004"/>
                    <a:pt x="5969" y="3762"/>
                    <a:pt x="5216" y="3762"/>
                  </a:cubicBezTo>
                  <a:cubicBezTo>
                    <a:pt x="3380" y="3762"/>
                    <a:pt x="1615" y="5205"/>
                    <a:pt x="1632" y="7290"/>
                  </a:cubicBezTo>
                  <a:cubicBezTo>
                    <a:pt x="1632" y="9266"/>
                    <a:pt x="3222" y="10857"/>
                    <a:pt x="5174" y="10857"/>
                  </a:cubicBezTo>
                  <a:cubicBezTo>
                    <a:pt x="8138" y="10857"/>
                    <a:pt x="9801" y="7339"/>
                    <a:pt x="7945" y="5073"/>
                  </a:cubicBezTo>
                  <a:lnTo>
                    <a:pt x="8500" y="4519"/>
                  </a:lnTo>
                  <a:cubicBezTo>
                    <a:pt x="9126" y="5266"/>
                    <a:pt x="9512" y="6254"/>
                    <a:pt x="9512" y="7290"/>
                  </a:cubicBezTo>
                  <a:cubicBezTo>
                    <a:pt x="9391" y="10158"/>
                    <a:pt x="7289" y="11592"/>
                    <a:pt x="5186" y="11592"/>
                  </a:cubicBezTo>
                  <a:cubicBezTo>
                    <a:pt x="3084" y="11592"/>
                    <a:pt x="981" y="10158"/>
                    <a:pt x="861" y="7290"/>
                  </a:cubicBezTo>
                  <a:cubicBezTo>
                    <a:pt x="861" y="4732"/>
                    <a:pt x="3005" y="2983"/>
                    <a:pt x="5233" y="2983"/>
                  </a:cubicBezTo>
                  <a:close/>
                  <a:moveTo>
                    <a:pt x="12090" y="1"/>
                  </a:moveTo>
                  <a:cubicBezTo>
                    <a:pt x="11994" y="1"/>
                    <a:pt x="11897" y="37"/>
                    <a:pt x="11825" y="109"/>
                  </a:cubicBezTo>
                  <a:lnTo>
                    <a:pt x="10885" y="1049"/>
                  </a:lnTo>
                  <a:lnTo>
                    <a:pt x="10741" y="230"/>
                  </a:lnTo>
                  <a:cubicBezTo>
                    <a:pt x="10716" y="133"/>
                    <a:pt x="10644" y="37"/>
                    <a:pt x="10548" y="13"/>
                  </a:cubicBezTo>
                  <a:cubicBezTo>
                    <a:pt x="10524" y="7"/>
                    <a:pt x="10500" y="4"/>
                    <a:pt x="10476" y="4"/>
                  </a:cubicBezTo>
                  <a:cubicBezTo>
                    <a:pt x="10405" y="4"/>
                    <a:pt x="10337" y="31"/>
                    <a:pt x="10283" y="85"/>
                  </a:cubicBezTo>
                  <a:lnTo>
                    <a:pt x="9006" y="1362"/>
                  </a:lnTo>
                  <a:cubicBezTo>
                    <a:pt x="8957" y="1411"/>
                    <a:pt x="8933" y="1483"/>
                    <a:pt x="8933" y="1579"/>
                  </a:cubicBezTo>
                  <a:lnTo>
                    <a:pt x="9054" y="2856"/>
                  </a:lnTo>
                  <a:lnTo>
                    <a:pt x="8548" y="3387"/>
                  </a:lnTo>
                  <a:cubicBezTo>
                    <a:pt x="7558" y="2521"/>
                    <a:pt x="6386" y="2132"/>
                    <a:pt x="5233" y="2132"/>
                  </a:cubicBezTo>
                  <a:cubicBezTo>
                    <a:pt x="2567" y="2132"/>
                    <a:pt x="0" y="4212"/>
                    <a:pt x="17" y="7290"/>
                  </a:cubicBezTo>
                  <a:cubicBezTo>
                    <a:pt x="17" y="10158"/>
                    <a:pt x="2331" y="12471"/>
                    <a:pt x="5198" y="12471"/>
                  </a:cubicBezTo>
                  <a:cubicBezTo>
                    <a:pt x="5208" y="12471"/>
                    <a:pt x="5218" y="12471"/>
                    <a:pt x="5228" y="12471"/>
                  </a:cubicBezTo>
                  <a:cubicBezTo>
                    <a:pt x="9619" y="12471"/>
                    <a:pt x="11963" y="7187"/>
                    <a:pt x="9102" y="3917"/>
                  </a:cubicBezTo>
                  <a:lnTo>
                    <a:pt x="9632" y="3387"/>
                  </a:lnTo>
                  <a:lnTo>
                    <a:pt x="11006" y="3483"/>
                  </a:lnTo>
                  <a:cubicBezTo>
                    <a:pt x="11078" y="3483"/>
                    <a:pt x="11150" y="3459"/>
                    <a:pt x="11198" y="3411"/>
                  </a:cubicBezTo>
                  <a:lnTo>
                    <a:pt x="12403" y="2206"/>
                  </a:lnTo>
                  <a:cubicBezTo>
                    <a:pt x="12548" y="2037"/>
                    <a:pt x="12476" y="1772"/>
                    <a:pt x="12259" y="1748"/>
                  </a:cubicBezTo>
                  <a:lnTo>
                    <a:pt x="11415" y="1603"/>
                  </a:lnTo>
                  <a:lnTo>
                    <a:pt x="12355" y="664"/>
                  </a:lnTo>
                  <a:cubicBezTo>
                    <a:pt x="12524" y="519"/>
                    <a:pt x="12524" y="254"/>
                    <a:pt x="12355" y="109"/>
                  </a:cubicBezTo>
                  <a:cubicBezTo>
                    <a:pt x="12283" y="37"/>
                    <a:pt x="12186" y="1"/>
                    <a:pt x="12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42"/>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are we working on?</a:t>
            </a:r>
            <a:endParaRPr/>
          </a:p>
        </p:txBody>
      </p:sp>
      <p:sp>
        <p:nvSpPr>
          <p:cNvPr id="304" name="Google Shape;304;p42"/>
          <p:cNvSpPr txBox="1">
            <a:spLocks noGrp="1"/>
          </p:cNvSpPr>
          <p:nvPr>
            <p:ph type="subTitle" idx="1"/>
          </p:nvPr>
        </p:nvSpPr>
        <p:spPr>
          <a:xfrm>
            <a:off x="994050" y="2614450"/>
            <a:ext cx="21387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Retail</a:t>
            </a:r>
            <a:endParaRPr/>
          </a:p>
        </p:txBody>
      </p:sp>
      <p:sp>
        <p:nvSpPr>
          <p:cNvPr id="305" name="Google Shape;305;p42"/>
          <p:cNvSpPr txBox="1">
            <a:spLocks noGrp="1"/>
          </p:cNvSpPr>
          <p:nvPr>
            <p:ph type="subTitle" idx="2"/>
          </p:nvPr>
        </p:nvSpPr>
        <p:spPr>
          <a:xfrm>
            <a:off x="994050" y="3022925"/>
            <a:ext cx="21387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farthest planet from the Sun and the fourth-largest</a:t>
            </a:r>
            <a:endParaRPr/>
          </a:p>
        </p:txBody>
      </p:sp>
      <p:sp>
        <p:nvSpPr>
          <p:cNvPr id="306" name="Google Shape;306;p42"/>
          <p:cNvSpPr txBox="1">
            <a:spLocks noGrp="1"/>
          </p:cNvSpPr>
          <p:nvPr>
            <p:ph type="subTitle" idx="3"/>
          </p:nvPr>
        </p:nvSpPr>
        <p:spPr>
          <a:xfrm>
            <a:off x="6011275" y="2614450"/>
            <a:ext cx="21387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Hospitality</a:t>
            </a:r>
            <a:endParaRPr/>
          </a:p>
        </p:txBody>
      </p:sp>
      <p:sp>
        <p:nvSpPr>
          <p:cNvPr id="307" name="Google Shape;307;p42"/>
          <p:cNvSpPr txBox="1">
            <a:spLocks noGrp="1"/>
          </p:cNvSpPr>
          <p:nvPr>
            <p:ph type="subTitle" idx="4"/>
          </p:nvPr>
        </p:nvSpPr>
        <p:spPr>
          <a:xfrm>
            <a:off x="6011275" y="3022925"/>
            <a:ext cx="21387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with a radius of about nine times that on Earth</a:t>
            </a:r>
            <a:endParaRPr/>
          </a:p>
        </p:txBody>
      </p:sp>
      <p:sp>
        <p:nvSpPr>
          <p:cNvPr id="308" name="Google Shape;308;p42"/>
          <p:cNvSpPr txBox="1">
            <a:spLocks noGrp="1"/>
          </p:cNvSpPr>
          <p:nvPr>
            <p:ph type="subTitle" idx="5"/>
          </p:nvPr>
        </p:nvSpPr>
        <p:spPr>
          <a:xfrm>
            <a:off x="3502662" y="2614450"/>
            <a:ext cx="2138700" cy="3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Residential</a:t>
            </a:r>
            <a:endParaRPr/>
          </a:p>
        </p:txBody>
      </p:sp>
      <p:sp>
        <p:nvSpPr>
          <p:cNvPr id="309" name="Google Shape;309;p42"/>
          <p:cNvSpPr txBox="1">
            <a:spLocks noGrp="1"/>
          </p:cNvSpPr>
          <p:nvPr>
            <p:ph type="subTitle" idx="6"/>
          </p:nvPr>
        </p:nvSpPr>
        <p:spPr>
          <a:xfrm>
            <a:off x="3502663" y="3022925"/>
            <a:ext cx="2138700" cy="7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of them all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3"/>
        <p:cNvGrpSpPr/>
        <p:nvPr/>
      </p:nvGrpSpPr>
      <p:grpSpPr>
        <a:xfrm>
          <a:off x="0" y="0"/>
          <a:ext cx="0" cy="0"/>
          <a:chOff x="0" y="0"/>
          <a:chExt cx="0" cy="0"/>
        </a:xfrm>
      </p:grpSpPr>
      <p:cxnSp>
        <p:nvCxnSpPr>
          <p:cNvPr id="314" name="Google Shape;314;p43"/>
          <p:cNvCxnSpPr/>
          <p:nvPr/>
        </p:nvCxnSpPr>
        <p:spPr>
          <a:xfrm rot="10800000">
            <a:off x="4597700" y="2712200"/>
            <a:ext cx="3716400" cy="0"/>
          </a:xfrm>
          <a:prstGeom prst="straightConnector1">
            <a:avLst/>
          </a:prstGeom>
          <a:noFill/>
          <a:ln w="9525" cap="flat" cmpd="sng">
            <a:solidFill>
              <a:schemeClr val="dk2"/>
            </a:solidFill>
            <a:prstDash val="solid"/>
            <a:round/>
            <a:headEnd type="none" w="med" len="med"/>
            <a:tailEnd type="none" w="med" len="med"/>
          </a:ln>
        </p:spPr>
      </p:cxnSp>
      <p:sp>
        <p:nvSpPr>
          <p:cNvPr id="315" name="Google Shape;315;p43"/>
          <p:cNvSpPr txBox="1">
            <a:spLocks noGrp="1"/>
          </p:cNvSpPr>
          <p:nvPr>
            <p:ph type="title"/>
          </p:nvPr>
        </p:nvSpPr>
        <p:spPr>
          <a:xfrm>
            <a:off x="3682075" y="1895350"/>
            <a:ext cx="4748700" cy="693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About the project</a:t>
            </a:r>
            <a:endParaRPr/>
          </a:p>
        </p:txBody>
      </p:sp>
      <p:sp>
        <p:nvSpPr>
          <p:cNvPr id="316" name="Google Shape;316;p43"/>
          <p:cNvSpPr txBox="1">
            <a:spLocks noGrp="1"/>
          </p:cNvSpPr>
          <p:nvPr>
            <p:ph type="subTitle" idx="1"/>
          </p:nvPr>
        </p:nvSpPr>
        <p:spPr>
          <a:xfrm>
            <a:off x="4595875" y="2836050"/>
            <a:ext cx="3834900" cy="123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Fifth in line from the Sun, Jupiter is, by far, the largest planet in the Solar System—more than twice as massive as all the other planets combined</a:t>
            </a:r>
            <a:endParaRPr/>
          </a:p>
        </p:txBody>
      </p:sp>
    </p:spTree>
  </p:cSld>
  <p:clrMapOvr>
    <a:masterClrMapping/>
  </p:clrMapOvr>
</p:sld>
</file>

<file path=ppt/theme/theme1.xml><?xml version="1.0" encoding="utf-8"?>
<a:theme xmlns:a="http://schemas.openxmlformats.org/drawingml/2006/main" name="Dark Elegant Korean Style Project Proposal by Slidesgo">
  <a:themeElements>
    <a:clrScheme name="Simple Light">
      <a:dk1>
        <a:srgbClr val="FFFFFF"/>
      </a:dk1>
      <a:lt1>
        <a:srgbClr val="0C1621"/>
      </a:lt1>
      <a:dk2>
        <a:srgbClr val="EAC488"/>
      </a:dk2>
      <a:lt2>
        <a:srgbClr val="FBE4B4"/>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2040</Words>
  <Application>Microsoft Office PowerPoint</Application>
  <PresentationFormat>Presentazione su schermo (16:9)</PresentationFormat>
  <Paragraphs>299</Paragraphs>
  <Slides>52</Slides>
  <Notes>52</Notes>
  <HiddenSlides>0</HiddenSlides>
  <MMClips>0</MMClips>
  <ScaleCrop>false</ScaleCrop>
  <HeadingPairs>
    <vt:vector size="6" baseType="variant">
      <vt:variant>
        <vt:lpstr>Caratteri utilizzati</vt:lpstr>
      </vt:variant>
      <vt:variant>
        <vt:i4>11</vt:i4>
      </vt:variant>
      <vt:variant>
        <vt:lpstr>Tema</vt:lpstr>
      </vt:variant>
      <vt:variant>
        <vt:i4>2</vt:i4>
      </vt:variant>
      <vt:variant>
        <vt:lpstr>Titoli diapositive</vt:lpstr>
      </vt:variant>
      <vt:variant>
        <vt:i4>52</vt:i4>
      </vt:variant>
    </vt:vector>
  </HeadingPairs>
  <TitlesOfParts>
    <vt:vector size="65" baseType="lpstr">
      <vt:lpstr>Arial</vt:lpstr>
      <vt:lpstr>Amatic SC</vt:lpstr>
      <vt:lpstr>Proxima Nova</vt:lpstr>
      <vt:lpstr>Proxima Nova Semibold</vt:lpstr>
      <vt:lpstr>Unna</vt:lpstr>
      <vt:lpstr>Raleway</vt:lpstr>
      <vt:lpstr>Lexend Deca</vt:lpstr>
      <vt:lpstr>Raleway Medium</vt:lpstr>
      <vt:lpstr>Roboto Medium</vt:lpstr>
      <vt:lpstr>Raleway SemiBold</vt:lpstr>
      <vt:lpstr>Calibri</vt:lpstr>
      <vt:lpstr>Dark Elegant Korean Style Project Proposal by Slidesgo</vt:lpstr>
      <vt:lpstr>Slidesgo Final Pages</vt:lpstr>
      <vt:lpstr>Dark Elegant Korean Style Project Proposal</vt:lpstr>
      <vt:lpstr>Contents of this template</vt:lpstr>
      <vt:lpstr>Whoa!</vt:lpstr>
      <vt:lpstr>Table of contents</vt:lpstr>
      <vt:lpstr>Introduction</vt:lpstr>
      <vt:lpstr>About the project</vt:lpstr>
      <vt:lpstr>Our company</vt:lpstr>
      <vt:lpstr>What are we working on?</vt:lpstr>
      <vt:lpstr>About the project</vt:lpstr>
      <vt:lpstr>—Someone famous</vt:lpstr>
      <vt:lpstr>Now</vt:lpstr>
      <vt:lpstr>Future</vt:lpstr>
      <vt:lpstr>Major requirements</vt:lpstr>
      <vt:lpstr>Budget</vt:lpstr>
      <vt:lpstr>A picture always reinforces the concept</vt:lpstr>
      <vt:lpstr>Niche market</vt:lpstr>
      <vt:lpstr>325,458,700</vt:lpstr>
      <vt:lpstr>Project goals</vt:lpstr>
      <vt:lpstr>Awesome words</vt:lpstr>
      <vt:lpstr>Predicted results</vt:lpstr>
      <vt:lpstr>Sneak peek</vt:lpstr>
      <vt:lpstr>Sneak peek</vt:lpstr>
      <vt:lpstr>Sneak peek</vt:lpstr>
      <vt:lpstr>A picture is worth a thousand words</vt:lpstr>
      <vt:lpstr>Project stages</vt:lpstr>
      <vt:lpstr>333,000.000</vt:lpstr>
      <vt:lpstr>Project timeline 2022</vt:lpstr>
      <vt:lpstr>Our partners</vt:lpstr>
      <vt:lpstr>SWOT analysis</vt:lpstr>
      <vt:lpstr>Our team</vt:lpstr>
      <vt:lpstr>Thanks!</vt:lpstr>
      <vt:lpstr>Icon pack: startups | filled</vt:lpstr>
      <vt:lpstr>Alternative resources</vt:lpstr>
      <vt:lpstr>Resources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Dark Elegant Korean Style Project Proposal</dc:title>
  <cp:lastModifiedBy>Francesco Frattolillo</cp:lastModifiedBy>
  <cp:revision>1</cp:revision>
  <dcterms:modified xsi:type="dcterms:W3CDTF">2023-04-13T12:45:35Z</dcterms:modified>
</cp:coreProperties>
</file>